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10287000" cx="18288000"/>
  <p:notesSz cx="6858000" cy="9144000"/>
  <p:embeddedFontLst>
    <p:embeddedFont>
      <p:font typeface="Sansita"/>
      <p:regular r:id="rId36"/>
      <p:bold r:id="rId37"/>
      <p:italic r:id="rId38"/>
      <p:boldItalic r:id="rId39"/>
    </p:embeddedFont>
    <p:embeddedFont>
      <p:font typeface="DM Sans"/>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4" roundtripDataSignature="AMtx7mivQLHF6lIOd9wEgSWS0sP+KkYih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DMSans-regular.fntdata"/><Relationship Id="rId20" Type="http://schemas.openxmlformats.org/officeDocument/2006/relationships/slide" Target="slides/slide15.xml"/><Relationship Id="rId42" Type="http://schemas.openxmlformats.org/officeDocument/2006/relationships/font" Target="fonts/DMSans-italic.fntdata"/><Relationship Id="rId41" Type="http://schemas.openxmlformats.org/officeDocument/2006/relationships/font" Target="fonts/DMSans-bold.fntdata"/><Relationship Id="rId22" Type="http://schemas.openxmlformats.org/officeDocument/2006/relationships/slide" Target="slides/slide17.xml"/><Relationship Id="rId44" Type="http://customschemas.google.com/relationships/presentationmetadata" Target="metadata"/><Relationship Id="rId21" Type="http://schemas.openxmlformats.org/officeDocument/2006/relationships/slide" Target="slides/slide16.xml"/><Relationship Id="rId43" Type="http://schemas.openxmlformats.org/officeDocument/2006/relationships/font" Target="fonts/DMSans-boldItalic.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Sansita-bold.fntdata"/><Relationship Id="rId14" Type="http://schemas.openxmlformats.org/officeDocument/2006/relationships/slide" Target="slides/slide9.xml"/><Relationship Id="rId36" Type="http://schemas.openxmlformats.org/officeDocument/2006/relationships/font" Target="fonts/Sansita-regular.fntdata"/><Relationship Id="rId17" Type="http://schemas.openxmlformats.org/officeDocument/2006/relationships/slide" Target="slides/slide12.xml"/><Relationship Id="rId39" Type="http://schemas.openxmlformats.org/officeDocument/2006/relationships/font" Target="fonts/Sansita-boldItalic.fntdata"/><Relationship Id="rId16" Type="http://schemas.openxmlformats.org/officeDocument/2006/relationships/slide" Target="slides/slide11.xml"/><Relationship Id="rId38" Type="http://schemas.openxmlformats.org/officeDocument/2006/relationships/font" Target="fonts/Sansita-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13c3c6083c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6" name="Google Shape;86;g313c3c6083c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e872c13219_0_1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g2e872c13219_0_1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e8a828977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1" name="Google Shape;121;g2e8a828977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e872c13219_0_1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g2e872c13219_0_1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e872c13219_0_1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 name="Google Shape;136;g2e872c13219_0_1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2e872c13219_0_1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g2e872c13219_0_1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e872c13219_0_1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g2e872c13219_0_1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e872c13219_0_1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1" name="Google Shape;151;g2e872c13219_0_1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2e872c13219_0_1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 name="Google Shape;156;g2e872c13219_0_1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e872c13219_0_1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g2e872c13219_0_1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e872c13219_0_1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g2e872c13219_0_1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e872c13219_0_1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 name="Google Shape;171;g2e872c13219_0_1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e8a8289778_0_68:notes"/>
          <p:cNvSpPr txBox="1"/>
          <p:nvPr>
            <p:ph idx="1" type="body"/>
          </p:nvPr>
        </p:nvSpPr>
        <p:spPr>
          <a:xfrm>
            <a:off x="685800" y="4400556"/>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Tonight, you had the opportunity to see our top ten themes from the data collected. You had the chance to vote on your top three. In just a few minutes, you will have the opportunity to discuss these as a table group and then share out. We will take this feedback to begin phase 2 of our planning process.</a:t>
            </a:r>
            <a:endParaRPr/>
          </a:p>
        </p:txBody>
      </p:sp>
      <p:sp>
        <p:nvSpPr>
          <p:cNvPr id="176" name="Google Shape;176;g2e8a8289778_0_68:notes"/>
          <p:cNvSpPr/>
          <p:nvPr>
            <p:ph idx="2" type="sldImg"/>
          </p:nvPr>
        </p:nvSpPr>
        <p:spPr>
          <a:xfrm>
            <a:off x="658813" y="1143591"/>
            <a:ext cx="5540400" cy="308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1" name="Google Shape;18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e864209876_3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0" name="Google Shape;210;g2e864209876_3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110aba0444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9" name="Google Shape;219;g3110aba044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12f7f01d3a_3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g312f7f01d3a_3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12f7f01d3a_3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g312f7f01d3a_3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12f7f01d3a_3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5" name="Google Shape;235;g312f7f01d3a_3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12fdb41bc0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0" name="Google Shape;240;g312fdb41bc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12fdb41bc0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5" name="Google Shape;245;g312fdb41bc0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12fdb41bc0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 name="Google Shape;250;g312fdb41bc0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12fdb41bc0_0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g312fdb41bc0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12fdb41bc0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 name="Google Shape;260;g312fdb41bc0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110aba0444_1_1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5" name="Google Shape;265;g3110aba0444_1_1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e864209876_3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0" name="Google Shape;270;g2e864209876_3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e8a8289778_0_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9" name="Google Shape;279;g2e8a8289778_0_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110aba0444_1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0" name="Google Shape;290;g3110aba0444_1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19d0cefe9b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7" name="Google Shape;327;g319d0cefe9b_0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7"/>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7"/>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4" name="Google Shape;24;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9"/>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9"/>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0"/>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0"/>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1"/>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1"/>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1"/>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1"/>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3"/>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3"/>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3"/>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4"/>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4"/>
          <p:cNvSpPr/>
          <p:nvPr>
            <p:ph idx="2" type="pic"/>
          </p:nvPr>
        </p:nvSpPr>
        <p:spPr>
          <a:xfrm>
            <a:off x="1792288" y="612775"/>
            <a:ext cx="5486400" cy="4114800"/>
          </a:xfrm>
          <a:prstGeom prst="rect">
            <a:avLst/>
          </a:prstGeom>
          <a:noFill/>
          <a:ln>
            <a:noFill/>
          </a:ln>
        </p:spPr>
      </p:sp>
      <p:sp>
        <p:nvSpPr>
          <p:cNvPr id="64" name="Google Shape;64;p24"/>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5"/>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6"/>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6"/>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0" name="Shape 80"/>
        <p:cNvGrpSpPr/>
        <p:nvPr/>
      </p:nvGrpSpPr>
      <p:grpSpPr>
        <a:xfrm>
          <a:off x="0" y="0"/>
          <a:ext cx="0" cy="0"/>
          <a:chOff x="0" y="0"/>
          <a:chExt cx="0" cy="0"/>
        </a:xfrm>
      </p:grpSpPr>
      <p:sp>
        <p:nvSpPr>
          <p:cNvPr id="81" name="Google Shape;81;g2e872c13219_0_121"/>
          <p:cNvSpPr txBox="1"/>
          <p:nvPr>
            <p:ph type="title"/>
          </p:nvPr>
        </p:nvSpPr>
        <p:spPr>
          <a:xfrm>
            <a:off x="623400" y="890050"/>
            <a:ext cx="17041200" cy="1145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g2e872c13219_0_121"/>
          <p:cNvSpPr txBox="1"/>
          <p:nvPr>
            <p:ph idx="1" type="body"/>
          </p:nvPr>
        </p:nvSpPr>
        <p:spPr>
          <a:xfrm>
            <a:off x="623400" y="2304950"/>
            <a:ext cx="17041200" cy="68328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SzPts val="3200"/>
              <a:buChar char="•"/>
              <a:defRPr/>
            </a:lvl1pPr>
            <a:lvl2pPr indent="-406400" lvl="1" marL="914400" algn="l">
              <a:lnSpc>
                <a:spcPct val="100000"/>
              </a:lnSpc>
              <a:spcBef>
                <a:spcPts val="560"/>
              </a:spcBef>
              <a:spcAft>
                <a:spcPts val="0"/>
              </a:spcAft>
              <a:buSzPts val="2800"/>
              <a:buChar char="–"/>
              <a:defRPr/>
            </a:lvl2pPr>
            <a:lvl3pPr indent="-381000" lvl="2" marL="1371600" algn="l">
              <a:lnSpc>
                <a:spcPct val="100000"/>
              </a:lnSpc>
              <a:spcBef>
                <a:spcPts val="480"/>
              </a:spcBef>
              <a:spcAft>
                <a:spcPts val="0"/>
              </a:spcAft>
              <a:buSzPts val="2400"/>
              <a:buChar char="•"/>
              <a:defRPr/>
            </a:lvl3pPr>
            <a:lvl4pPr indent="-355600" lvl="3" marL="1828800" algn="l">
              <a:lnSpc>
                <a:spcPct val="100000"/>
              </a:lnSpc>
              <a:spcBef>
                <a:spcPts val="400"/>
              </a:spcBef>
              <a:spcAft>
                <a:spcPts val="0"/>
              </a:spcAft>
              <a:buSzPts val="2000"/>
              <a:buChar char="–"/>
              <a:defRPr/>
            </a:lvl4pPr>
            <a:lvl5pPr indent="-355600" lvl="4" marL="2286000" algn="l">
              <a:lnSpc>
                <a:spcPct val="100000"/>
              </a:lnSpc>
              <a:spcBef>
                <a:spcPts val="400"/>
              </a:spcBef>
              <a:spcAft>
                <a:spcPts val="0"/>
              </a:spcAft>
              <a:buSzPts val="20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
        <p:nvSpPr>
          <p:cNvPr id="83" name="Google Shape;83;g2e872c13219_0_121"/>
          <p:cNvSpPr txBox="1"/>
          <p:nvPr>
            <p:ph idx="12" type="sldNum"/>
          </p:nvPr>
        </p:nvSpPr>
        <p:spPr>
          <a:xfrm>
            <a:off x="16944916" y="9326434"/>
            <a:ext cx="1097400" cy="7872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12.png"/><Relationship Id="rId5" Type="http://schemas.openxmlformats.org/officeDocument/2006/relationships/image" Target="../media/image2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9.png"/><Relationship Id="rId4" Type="http://schemas.openxmlformats.org/officeDocument/2006/relationships/image" Target="../media/image5.png"/><Relationship Id="rId5" Type="http://schemas.openxmlformats.org/officeDocument/2006/relationships/image" Target="../media/image15.png"/><Relationship Id="rId6" Type="http://schemas.openxmlformats.org/officeDocument/2006/relationships/image" Target="../media/image13.png"/><Relationship Id="rId7"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8.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8.png"/><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8.png"/><Relationship Id="rId4" Type="http://schemas.openxmlformats.org/officeDocument/2006/relationships/hyperlink" Target="https://docs.google.com/presentation/d/1zUNrpoqtGMRGqUBXE1W5oIe82fAdcWpcYuWAZZEjWjY/edit?usp=sharing" TargetMode="External"/><Relationship Id="rId5" Type="http://schemas.openxmlformats.org/officeDocument/2006/relationships/image" Target="../media/image3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51D40"/>
        </a:solidFill>
      </p:bgPr>
    </p:bg>
    <p:spTree>
      <p:nvGrpSpPr>
        <p:cNvPr id="87" name="Shape 87"/>
        <p:cNvGrpSpPr/>
        <p:nvPr/>
      </p:nvGrpSpPr>
      <p:grpSpPr>
        <a:xfrm>
          <a:off x="0" y="0"/>
          <a:ext cx="0" cy="0"/>
          <a:chOff x="0" y="0"/>
          <a:chExt cx="0" cy="0"/>
        </a:xfrm>
      </p:grpSpPr>
      <p:grpSp>
        <p:nvGrpSpPr>
          <p:cNvPr id="88" name="Google Shape;88;g313c3c6083c_0_3"/>
          <p:cNvGrpSpPr/>
          <p:nvPr/>
        </p:nvGrpSpPr>
        <p:grpSpPr>
          <a:xfrm rot="-5400000">
            <a:off x="11338264" y="4100657"/>
            <a:ext cx="11958230" cy="2037834"/>
            <a:chOff x="0" y="-28575"/>
            <a:chExt cx="3149472" cy="536710"/>
          </a:xfrm>
        </p:grpSpPr>
        <p:sp>
          <p:nvSpPr>
            <p:cNvPr id="89" name="Google Shape;89;g313c3c6083c_0_3"/>
            <p:cNvSpPr/>
            <p:nvPr/>
          </p:nvSpPr>
          <p:spPr>
            <a:xfrm>
              <a:off x="0" y="0"/>
              <a:ext cx="3149472" cy="508135"/>
            </a:xfrm>
            <a:custGeom>
              <a:rect b="b" l="l" r="r" t="t"/>
              <a:pathLst>
                <a:path extrusionOk="0" h="508135" w="3149472">
                  <a:moveTo>
                    <a:pt x="0" y="0"/>
                  </a:moveTo>
                  <a:lnTo>
                    <a:pt x="3149472" y="0"/>
                  </a:lnTo>
                  <a:lnTo>
                    <a:pt x="3149472" y="508135"/>
                  </a:lnTo>
                  <a:lnTo>
                    <a:pt x="0" y="508135"/>
                  </a:lnTo>
                  <a:close/>
                </a:path>
              </a:pathLst>
            </a:custGeom>
            <a:solidFill>
              <a:srgbClr val="145DA0"/>
            </a:solidFill>
            <a:ln>
              <a:noFill/>
            </a:ln>
          </p:spPr>
        </p:sp>
        <p:sp>
          <p:nvSpPr>
            <p:cNvPr id="90" name="Google Shape;90;g313c3c6083c_0_3"/>
            <p:cNvSpPr txBox="1"/>
            <p:nvPr/>
          </p:nvSpPr>
          <p:spPr>
            <a:xfrm>
              <a:off x="0" y="-28575"/>
              <a:ext cx="3149400" cy="536700"/>
            </a:xfrm>
            <a:prstGeom prst="rect">
              <a:avLst/>
            </a:prstGeom>
            <a:noFill/>
            <a:ln>
              <a:noFill/>
            </a:ln>
          </p:spPr>
          <p:txBody>
            <a:bodyPr anchorCtr="0" anchor="ctr" bIns="50800" lIns="50800" spcFirstLastPara="1" rIns="50800" wrap="square" tIns="50800">
              <a:noAutofit/>
            </a:bodyPr>
            <a:lstStyle/>
            <a:p>
              <a:pPr indent="0" lvl="0" marL="0" marR="0" rtl="0" algn="ctr">
                <a:lnSpc>
                  <a:spcPct val="143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1" name="Google Shape;91;g313c3c6083c_0_3"/>
          <p:cNvSpPr/>
          <p:nvPr/>
        </p:nvSpPr>
        <p:spPr>
          <a:xfrm>
            <a:off x="11208957" y="-1011147"/>
            <a:ext cx="2647750" cy="2647750"/>
          </a:xfrm>
          <a:custGeom>
            <a:rect b="b" l="l" r="r" t="t"/>
            <a:pathLst>
              <a:path extrusionOk="0" h="2647750" w="2647750">
                <a:moveTo>
                  <a:pt x="0" y="0"/>
                </a:moveTo>
                <a:lnTo>
                  <a:pt x="2647750" y="0"/>
                </a:lnTo>
                <a:lnTo>
                  <a:pt x="2647750" y="2647750"/>
                </a:lnTo>
                <a:lnTo>
                  <a:pt x="0" y="2647750"/>
                </a:lnTo>
                <a:lnTo>
                  <a:pt x="0" y="0"/>
                </a:lnTo>
                <a:close/>
              </a:path>
            </a:pathLst>
          </a:custGeom>
          <a:blipFill rotWithShape="1">
            <a:blip r:embed="rId3">
              <a:alphaModFix/>
            </a:blip>
            <a:stretch>
              <a:fillRect b="0" l="0" r="0" t="0"/>
            </a:stretch>
          </a:blipFill>
          <a:ln>
            <a:noFill/>
          </a:ln>
        </p:spPr>
      </p:sp>
      <p:sp>
        <p:nvSpPr>
          <p:cNvPr id="92" name="Google Shape;92;g313c3c6083c_0_3"/>
          <p:cNvSpPr txBox="1"/>
          <p:nvPr/>
        </p:nvSpPr>
        <p:spPr>
          <a:xfrm>
            <a:off x="1950773" y="6476579"/>
            <a:ext cx="7914000" cy="466500"/>
          </a:xfrm>
          <a:prstGeom prst="rect">
            <a:avLst/>
          </a:prstGeom>
          <a:noFill/>
          <a:ln>
            <a:noFill/>
          </a:ln>
        </p:spPr>
        <p:txBody>
          <a:bodyPr anchorCtr="0" anchor="t" bIns="0" lIns="0" spcFirstLastPara="1" rIns="0" wrap="square" tIns="0">
            <a:spAutoFit/>
          </a:bodyPr>
          <a:lstStyle/>
          <a:p>
            <a:pPr indent="0" lvl="0" marL="0" marR="0" rtl="0" algn="l">
              <a:lnSpc>
                <a:spcPct val="123003"/>
              </a:lnSpc>
              <a:spcBef>
                <a:spcPts val="0"/>
              </a:spcBef>
              <a:spcAft>
                <a:spcPts val="0"/>
              </a:spcAft>
              <a:buClr>
                <a:srgbClr val="000000"/>
              </a:buClr>
              <a:buSzPts val="3030"/>
              <a:buFont typeface="Arial"/>
              <a:buNone/>
            </a:pPr>
            <a:r>
              <a:rPr b="0" i="0" lang="en-US" sz="3030" u="none" cap="none" strike="noStrike">
                <a:solidFill>
                  <a:srgbClr val="56AEFF"/>
                </a:solidFill>
                <a:latin typeface="Sansita"/>
                <a:ea typeface="Sansita"/>
                <a:cs typeface="Sansita"/>
                <a:sym typeface="Sansita"/>
              </a:rPr>
              <a:t>Franklin County Schools</a:t>
            </a:r>
            <a:endParaRPr b="0" i="0" sz="1400" u="none" cap="none" strike="noStrike">
              <a:solidFill>
                <a:srgbClr val="000000"/>
              </a:solidFill>
              <a:latin typeface="Arial"/>
              <a:ea typeface="Arial"/>
              <a:cs typeface="Arial"/>
              <a:sym typeface="Arial"/>
            </a:endParaRPr>
          </a:p>
        </p:txBody>
      </p:sp>
      <p:sp>
        <p:nvSpPr>
          <p:cNvPr id="93" name="Google Shape;93;g313c3c6083c_0_3"/>
          <p:cNvSpPr txBox="1"/>
          <p:nvPr/>
        </p:nvSpPr>
        <p:spPr>
          <a:xfrm>
            <a:off x="1573748" y="3615629"/>
            <a:ext cx="10959000" cy="1740300"/>
          </a:xfrm>
          <a:prstGeom prst="rect">
            <a:avLst/>
          </a:prstGeom>
          <a:noFill/>
          <a:ln>
            <a:noFill/>
          </a:ln>
        </p:spPr>
        <p:txBody>
          <a:bodyPr anchorCtr="0" anchor="t" bIns="0" lIns="0" spcFirstLastPara="1" rIns="0" wrap="square" tIns="0">
            <a:spAutoFit/>
          </a:bodyPr>
          <a:lstStyle/>
          <a:p>
            <a:pPr indent="0" lvl="0" marL="0" marR="0" rtl="0" algn="l">
              <a:lnSpc>
                <a:spcPct val="120007"/>
              </a:lnSpc>
              <a:spcBef>
                <a:spcPts val="0"/>
              </a:spcBef>
              <a:spcAft>
                <a:spcPts val="0"/>
              </a:spcAft>
              <a:buClr>
                <a:srgbClr val="000000"/>
              </a:buClr>
              <a:buSzPts val="11306"/>
              <a:buFont typeface="Arial"/>
              <a:buNone/>
            </a:pPr>
            <a:r>
              <a:rPr b="0" i="0" lang="en-US" sz="11306" u="none" cap="none" strike="noStrike">
                <a:solidFill>
                  <a:srgbClr val="FFFBFB"/>
                </a:solidFill>
                <a:latin typeface="Arial"/>
                <a:ea typeface="Arial"/>
                <a:cs typeface="Arial"/>
                <a:sym typeface="Arial"/>
              </a:rPr>
              <a:t>Blueprint 2030</a:t>
            </a:r>
            <a:endParaRPr b="0" i="0" sz="1400" u="none" cap="none" strike="noStrike">
              <a:solidFill>
                <a:srgbClr val="000000"/>
              </a:solidFill>
              <a:latin typeface="Arial"/>
              <a:ea typeface="Arial"/>
              <a:cs typeface="Arial"/>
              <a:sym typeface="Arial"/>
            </a:endParaRPr>
          </a:p>
        </p:txBody>
      </p:sp>
      <p:sp>
        <p:nvSpPr>
          <p:cNvPr id="94" name="Google Shape;94;g313c3c6083c_0_3"/>
          <p:cNvSpPr/>
          <p:nvPr/>
        </p:nvSpPr>
        <p:spPr>
          <a:xfrm>
            <a:off x="-295175" y="8630507"/>
            <a:ext cx="2647750" cy="2647750"/>
          </a:xfrm>
          <a:custGeom>
            <a:rect b="b" l="l" r="r" t="t"/>
            <a:pathLst>
              <a:path extrusionOk="0" h="2647750" w="2647750">
                <a:moveTo>
                  <a:pt x="0" y="0"/>
                </a:moveTo>
                <a:lnTo>
                  <a:pt x="2647750" y="0"/>
                </a:lnTo>
                <a:lnTo>
                  <a:pt x="2647750" y="2647751"/>
                </a:lnTo>
                <a:lnTo>
                  <a:pt x="0" y="2647751"/>
                </a:lnTo>
                <a:lnTo>
                  <a:pt x="0" y="0"/>
                </a:lnTo>
                <a:close/>
              </a:path>
            </a:pathLst>
          </a:custGeom>
          <a:blipFill rotWithShape="1">
            <a:blip r:embed="rId3">
              <a:alphaModFix/>
            </a:blip>
            <a:stretch>
              <a:fillRect b="0" l="0" r="0" t="0"/>
            </a:stretch>
          </a:blipFill>
          <a:ln>
            <a:noFill/>
          </a:ln>
        </p:spPr>
      </p:sp>
      <p:sp>
        <p:nvSpPr>
          <p:cNvPr id="95" name="Google Shape;95;g313c3c6083c_0_3"/>
          <p:cNvSpPr txBox="1"/>
          <p:nvPr/>
        </p:nvSpPr>
        <p:spPr>
          <a:xfrm>
            <a:off x="1573748" y="5251461"/>
            <a:ext cx="9660000" cy="1293900"/>
          </a:xfrm>
          <a:prstGeom prst="rect">
            <a:avLst/>
          </a:prstGeom>
          <a:noFill/>
          <a:ln>
            <a:noFill/>
          </a:ln>
        </p:spPr>
        <p:txBody>
          <a:bodyPr anchorCtr="0" anchor="t" bIns="0" lIns="0" spcFirstLastPara="1" rIns="0" wrap="square" tIns="0">
            <a:spAutoFit/>
          </a:bodyPr>
          <a:lstStyle/>
          <a:p>
            <a:pPr indent="0" lvl="0" marL="0" marR="0" rtl="0" algn="l">
              <a:lnSpc>
                <a:spcPct val="120007"/>
              </a:lnSpc>
              <a:spcBef>
                <a:spcPts val="0"/>
              </a:spcBef>
              <a:spcAft>
                <a:spcPts val="0"/>
              </a:spcAft>
              <a:buClr>
                <a:srgbClr val="000000"/>
              </a:buClr>
              <a:buSzPts val="8406"/>
              <a:buFont typeface="Arial"/>
              <a:buNone/>
            </a:pPr>
            <a:r>
              <a:rPr b="0" i="0" lang="en-US" sz="8406" u="none" cap="none" strike="noStrike">
                <a:solidFill>
                  <a:srgbClr val="56AEFF"/>
                </a:solidFill>
                <a:latin typeface="Arial"/>
                <a:ea typeface="Arial"/>
                <a:cs typeface="Arial"/>
                <a:sym typeface="Arial"/>
              </a:rPr>
              <a:t> Strategic Plan</a:t>
            </a:r>
            <a:endParaRPr b="0" i="0" sz="100" u="none" cap="none" strike="noStrike">
              <a:solidFill>
                <a:srgbClr val="000000"/>
              </a:solidFill>
              <a:latin typeface="Arial"/>
              <a:ea typeface="Arial"/>
              <a:cs typeface="Arial"/>
              <a:sym typeface="Arial"/>
            </a:endParaRPr>
          </a:p>
        </p:txBody>
      </p:sp>
      <p:pic>
        <p:nvPicPr>
          <p:cNvPr id="96" name="Google Shape;96;g313c3c6083c_0_3" title="FCS-Badge-navy-background-2800x2800.png"/>
          <p:cNvPicPr preferRelativeResize="0"/>
          <p:nvPr/>
        </p:nvPicPr>
        <p:blipFill rotWithShape="1">
          <a:blip r:embed="rId4">
            <a:alphaModFix/>
          </a:blip>
          <a:srcRect b="0" l="0" r="0" t="0"/>
          <a:stretch/>
        </p:blipFill>
        <p:spPr>
          <a:xfrm>
            <a:off x="533547" y="249350"/>
            <a:ext cx="3310828" cy="3310828"/>
          </a:xfrm>
          <a:prstGeom prst="rect">
            <a:avLst/>
          </a:prstGeom>
          <a:noFill/>
          <a:ln>
            <a:noFill/>
          </a:ln>
        </p:spPr>
      </p:pic>
      <p:pic>
        <p:nvPicPr>
          <p:cNvPr id="97" name="Google Shape;97;g313c3c6083c_0_3" title="CACRAO Fair 2023-12.jpg"/>
          <p:cNvPicPr preferRelativeResize="0"/>
          <p:nvPr/>
        </p:nvPicPr>
        <p:blipFill rotWithShape="1">
          <a:blip r:embed="rId5">
            <a:alphaModFix/>
          </a:blip>
          <a:srcRect b="0" l="10504" r="13256" t="0"/>
          <a:stretch/>
        </p:blipFill>
        <p:spPr>
          <a:xfrm>
            <a:off x="11092950" y="3009425"/>
            <a:ext cx="6814049" cy="5957300"/>
          </a:xfrm>
          <a:prstGeom prst="rect">
            <a:avLst/>
          </a:prstGeom>
          <a:noFill/>
          <a:ln cap="flat" cmpd="sng" w="19050">
            <a:solidFill>
              <a:schemeClr val="dk1"/>
            </a:solidFill>
            <a:prstDash val="solid"/>
            <a:round/>
            <a:headEnd len="sm" w="sm" type="none"/>
            <a:tailEnd len="sm" w="sm" type="none"/>
          </a:ln>
        </p:spPr>
      </p:pic>
      <p:sp>
        <p:nvSpPr>
          <p:cNvPr id="98" name="Google Shape;98;g313c3c6083c_0_3"/>
          <p:cNvSpPr txBox="1"/>
          <p:nvPr/>
        </p:nvSpPr>
        <p:spPr>
          <a:xfrm>
            <a:off x="2025048" y="7553542"/>
            <a:ext cx="7914000" cy="466500"/>
          </a:xfrm>
          <a:prstGeom prst="rect">
            <a:avLst/>
          </a:prstGeom>
          <a:noFill/>
          <a:ln>
            <a:noFill/>
          </a:ln>
        </p:spPr>
        <p:txBody>
          <a:bodyPr anchorCtr="0" anchor="t" bIns="0" lIns="0" spcFirstLastPara="1" rIns="0" wrap="square" tIns="0">
            <a:spAutoFit/>
          </a:bodyPr>
          <a:lstStyle/>
          <a:p>
            <a:pPr indent="0" lvl="0" marL="0" marR="0" rtl="0" algn="l">
              <a:lnSpc>
                <a:spcPct val="123003"/>
              </a:lnSpc>
              <a:spcBef>
                <a:spcPts val="0"/>
              </a:spcBef>
              <a:spcAft>
                <a:spcPts val="0"/>
              </a:spcAft>
              <a:buClr>
                <a:srgbClr val="000000"/>
              </a:buClr>
              <a:buSzPts val="3030"/>
              <a:buFont typeface="Arial"/>
              <a:buNone/>
            </a:pPr>
            <a:r>
              <a:rPr lang="en-US" sz="3030">
                <a:solidFill>
                  <a:srgbClr val="56AEFF"/>
                </a:solidFill>
                <a:latin typeface="Sansita"/>
                <a:ea typeface="Sansita"/>
                <a:cs typeface="Sansita"/>
                <a:sym typeface="Sansita"/>
              </a:rPr>
              <a:t>December 2024 Board of Education Meeting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id="103" name="Google Shape;103;g2e872c13219_0_127"/>
          <p:cNvPicPr preferRelativeResize="0"/>
          <p:nvPr/>
        </p:nvPicPr>
        <p:blipFill rotWithShape="1">
          <a:blip r:embed="rId3">
            <a:alphaModFix/>
          </a:blip>
          <a:srcRect b="0" l="0" r="0" t="0"/>
          <a:stretch/>
        </p:blipFill>
        <p:spPr>
          <a:xfrm>
            <a:off x="0" y="0"/>
            <a:ext cx="18287990" cy="10287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DA0"/>
        </a:solidFill>
      </p:bgPr>
    </p:bg>
    <p:spTree>
      <p:nvGrpSpPr>
        <p:cNvPr id="107" name="Shape 107"/>
        <p:cNvGrpSpPr/>
        <p:nvPr/>
      </p:nvGrpSpPr>
      <p:grpSpPr>
        <a:xfrm>
          <a:off x="0" y="0"/>
          <a:ext cx="0" cy="0"/>
          <a:chOff x="0" y="0"/>
          <a:chExt cx="0" cy="0"/>
        </a:xfrm>
      </p:grpSpPr>
      <p:sp>
        <p:nvSpPr>
          <p:cNvPr id="108" name="Google Shape;108;p5"/>
          <p:cNvSpPr/>
          <p:nvPr/>
        </p:nvSpPr>
        <p:spPr>
          <a:xfrm>
            <a:off x="0" y="0"/>
            <a:ext cx="18288000" cy="3860032"/>
          </a:xfrm>
          <a:custGeom>
            <a:rect b="b" l="l" r="r" t="t"/>
            <a:pathLst>
              <a:path extrusionOk="0" h="3860032" w="18288000">
                <a:moveTo>
                  <a:pt x="0" y="0"/>
                </a:moveTo>
                <a:lnTo>
                  <a:pt x="18288000" y="0"/>
                </a:lnTo>
                <a:lnTo>
                  <a:pt x="18288000" y="3860032"/>
                </a:lnTo>
                <a:lnTo>
                  <a:pt x="0" y="3860032"/>
                </a:lnTo>
                <a:lnTo>
                  <a:pt x="0" y="0"/>
                </a:lnTo>
                <a:close/>
              </a:path>
            </a:pathLst>
          </a:custGeom>
          <a:blipFill rotWithShape="1">
            <a:blip r:embed="rId3">
              <a:alphaModFix/>
            </a:blip>
            <a:stretch>
              <a:fillRect b="-107798" l="0" r="0" t="-107798"/>
            </a:stretch>
          </a:blipFill>
          <a:ln>
            <a:noFill/>
          </a:ln>
        </p:spPr>
      </p:sp>
      <p:grpSp>
        <p:nvGrpSpPr>
          <p:cNvPr id="109" name="Google Shape;109;p5"/>
          <p:cNvGrpSpPr/>
          <p:nvPr/>
        </p:nvGrpSpPr>
        <p:grpSpPr>
          <a:xfrm>
            <a:off x="4458366" y="-144661"/>
            <a:ext cx="9658350" cy="10431661"/>
            <a:chOff x="0" y="-38100"/>
            <a:chExt cx="2543763" cy="2747433"/>
          </a:xfrm>
        </p:grpSpPr>
        <p:sp>
          <p:nvSpPr>
            <p:cNvPr id="110" name="Google Shape;110;p5"/>
            <p:cNvSpPr/>
            <p:nvPr/>
          </p:nvSpPr>
          <p:spPr>
            <a:xfrm>
              <a:off x="0" y="0"/>
              <a:ext cx="2543763" cy="2709333"/>
            </a:xfrm>
            <a:custGeom>
              <a:rect b="b" l="l" r="r" t="t"/>
              <a:pathLst>
                <a:path extrusionOk="0" h="2709333" w="2543763">
                  <a:moveTo>
                    <a:pt x="0" y="0"/>
                  </a:moveTo>
                  <a:lnTo>
                    <a:pt x="2543763" y="0"/>
                  </a:lnTo>
                  <a:lnTo>
                    <a:pt x="2543763" y="2709333"/>
                  </a:lnTo>
                  <a:lnTo>
                    <a:pt x="0" y="2709333"/>
                  </a:lnTo>
                  <a:close/>
                </a:path>
              </a:pathLst>
            </a:custGeom>
            <a:solidFill>
              <a:srgbClr val="051D40">
                <a:alpha val="74117"/>
              </a:srgbClr>
            </a:solidFill>
            <a:ln>
              <a:noFill/>
            </a:ln>
          </p:spPr>
        </p:sp>
        <p:sp>
          <p:nvSpPr>
            <p:cNvPr id="111" name="Google Shape;111;p5"/>
            <p:cNvSpPr txBox="1"/>
            <p:nvPr/>
          </p:nvSpPr>
          <p:spPr>
            <a:xfrm>
              <a:off x="0" y="-38100"/>
              <a:ext cx="2543763" cy="2747433"/>
            </a:xfrm>
            <a:prstGeom prst="rect">
              <a:avLst/>
            </a:prstGeom>
            <a:noFill/>
            <a:ln>
              <a:noFill/>
            </a:ln>
          </p:spPr>
          <p:txBody>
            <a:bodyPr anchorCtr="0" anchor="ctr" bIns="50800" lIns="50800" spcFirstLastPara="1" rIns="50800" wrap="square" tIns="50800">
              <a:noAutofit/>
            </a:bodyPr>
            <a:lstStyle/>
            <a:p>
              <a:pPr indent="0" lvl="0" marL="0" marR="0" rtl="0" algn="ctr">
                <a:lnSpc>
                  <a:spcPct val="144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2" name="Google Shape;112;p5"/>
          <p:cNvSpPr txBox="1"/>
          <p:nvPr/>
        </p:nvSpPr>
        <p:spPr>
          <a:xfrm>
            <a:off x="5021151" y="2372600"/>
            <a:ext cx="8245800" cy="948300"/>
          </a:xfrm>
          <a:prstGeom prst="rect">
            <a:avLst/>
          </a:prstGeom>
          <a:noFill/>
          <a:ln>
            <a:noFill/>
          </a:ln>
        </p:spPr>
        <p:txBody>
          <a:bodyPr anchorCtr="0" anchor="t" bIns="0" lIns="0" spcFirstLastPara="1" rIns="0" wrap="square" tIns="0">
            <a:spAutoFit/>
          </a:bodyPr>
          <a:lstStyle/>
          <a:p>
            <a:pPr indent="0" lvl="0" marL="0" marR="0" rtl="0" algn="ctr">
              <a:lnSpc>
                <a:spcPct val="120004"/>
              </a:lnSpc>
              <a:spcBef>
                <a:spcPts val="0"/>
              </a:spcBef>
              <a:spcAft>
                <a:spcPts val="0"/>
              </a:spcAft>
              <a:buClr>
                <a:srgbClr val="000000"/>
              </a:buClr>
              <a:buSzPts val="2800"/>
              <a:buFont typeface="Arial"/>
              <a:buNone/>
            </a:pPr>
            <a:r>
              <a:rPr b="1" i="0" lang="en-US" sz="2800" u="none" cap="none" strike="noStrike">
                <a:solidFill>
                  <a:schemeClr val="lt1"/>
                </a:solidFill>
                <a:latin typeface="Arial"/>
                <a:ea typeface="Arial"/>
                <a:cs typeface="Arial"/>
                <a:sym typeface="Arial"/>
              </a:rPr>
              <a:t>FRANKLIN COUNTY SCHOOLS</a:t>
            </a:r>
            <a:endParaRPr b="1" i="0" sz="2800" u="none" cap="none" strike="noStrike">
              <a:solidFill>
                <a:schemeClr val="lt1"/>
              </a:solidFill>
              <a:latin typeface="Arial"/>
              <a:ea typeface="Arial"/>
              <a:cs typeface="Arial"/>
              <a:sym typeface="Arial"/>
            </a:endParaRPr>
          </a:p>
          <a:p>
            <a:pPr indent="0" lvl="0" marL="0" marR="0" rtl="0" algn="ctr">
              <a:lnSpc>
                <a:spcPct val="120004"/>
              </a:lnSpc>
              <a:spcBef>
                <a:spcPts val="0"/>
              </a:spcBef>
              <a:spcAft>
                <a:spcPts val="0"/>
              </a:spcAft>
              <a:buClr>
                <a:srgbClr val="000000"/>
              </a:buClr>
              <a:buSzPts val="2800"/>
              <a:buFont typeface="Arial"/>
              <a:buNone/>
            </a:pPr>
            <a:r>
              <a:rPr b="1" i="0" lang="en-US" sz="2800" u="none" cap="none" strike="noStrike">
                <a:solidFill>
                  <a:srgbClr val="F1945B"/>
                </a:solidFill>
                <a:latin typeface="Arial"/>
                <a:ea typeface="Arial"/>
                <a:cs typeface="Arial"/>
                <a:sym typeface="Arial"/>
              </a:rPr>
              <a:t>VISION AND MISSION</a:t>
            </a:r>
            <a:endParaRPr b="1" i="0" sz="2800" u="none" cap="none" strike="noStrike">
              <a:solidFill>
                <a:srgbClr val="F1945B"/>
              </a:solidFill>
              <a:latin typeface="Arial"/>
              <a:ea typeface="Arial"/>
              <a:cs typeface="Arial"/>
              <a:sym typeface="Arial"/>
            </a:endParaRPr>
          </a:p>
        </p:txBody>
      </p:sp>
      <p:sp>
        <p:nvSpPr>
          <p:cNvPr id="113" name="Google Shape;113;p5"/>
          <p:cNvSpPr txBox="1"/>
          <p:nvPr/>
        </p:nvSpPr>
        <p:spPr>
          <a:xfrm>
            <a:off x="7015834" y="4216569"/>
            <a:ext cx="4256400" cy="578400"/>
          </a:xfrm>
          <a:prstGeom prst="rect">
            <a:avLst/>
          </a:prstGeom>
          <a:noFill/>
          <a:ln>
            <a:noFill/>
          </a:ln>
        </p:spPr>
        <p:txBody>
          <a:bodyPr anchorCtr="0" anchor="t" bIns="0" lIns="0" spcFirstLastPara="1" rIns="0" wrap="square" tIns="0">
            <a:spAutoFit/>
          </a:bodyPr>
          <a:lstStyle/>
          <a:p>
            <a:pPr indent="0" lvl="0" marL="0" marR="0" rtl="0" algn="ctr">
              <a:lnSpc>
                <a:spcPct val="138009"/>
              </a:lnSpc>
              <a:spcBef>
                <a:spcPts val="0"/>
              </a:spcBef>
              <a:spcAft>
                <a:spcPts val="0"/>
              </a:spcAft>
              <a:buClr>
                <a:srgbClr val="000000"/>
              </a:buClr>
              <a:buSzPts val="3757"/>
              <a:buFont typeface="Arial"/>
              <a:buNone/>
            </a:pPr>
            <a:r>
              <a:rPr b="1" i="0" lang="en-US" sz="3757" u="none" cap="none" strike="noStrike">
                <a:solidFill>
                  <a:srgbClr val="4BD1FB"/>
                </a:solidFill>
                <a:latin typeface="DM Sans"/>
                <a:ea typeface="DM Sans"/>
                <a:cs typeface="DM Sans"/>
                <a:sym typeface="DM Sans"/>
              </a:rPr>
              <a:t>VISION</a:t>
            </a:r>
            <a:endParaRPr b="0" i="0" sz="1400" u="none" cap="none" strike="noStrike">
              <a:solidFill>
                <a:srgbClr val="000000"/>
              </a:solidFill>
              <a:latin typeface="Arial"/>
              <a:ea typeface="Arial"/>
              <a:cs typeface="Arial"/>
              <a:sym typeface="Arial"/>
            </a:endParaRPr>
          </a:p>
        </p:txBody>
      </p:sp>
      <p:cxnSp>
        <p:nvCxnSpPr>
          <p:cNvPr id="114" name="Google Shape;114;p5"/>
          <p:cNvCxnSpPr/>
          <p:nvPr/>
        </p:nvCxnSpPr>
        <p:spPr>
          <a:xfrm>
            <a:off x="5021151" y="6128201"/>
            <a:ext cx="8735400" cy="0"/>
          </a:xfrm>
          <a:prstGeom prst="straightConnector1">
            <a:avLst/>
          </a:prstGeom>
          <a:noFill/>
          <a:ln cap="flat" cmpd="sng" w="47625">
            <a:solidFill>
              <a:srgbClr val="145DA0"/>
            </a:solidFill>
            <a:prstDash val="solid"/>
            <a:round/>
            <a:headEnd len="sm" w="sm" type="none"/>
            <a:tailEnd len="sm" w="sm" type="none"/>
          </a:ln>
        </p:spPr>
      </p:cxnSp>
      <p:sp>
        <p:nvSpPr>
          <p:cNvPr id="115" name="Google Shape;115;p5"/>
          <p:cNvSpPr txBox="1"/>
          <p:nvPr/>
        </p:nvSpPr>
        <p:spPr>
          <a:xfrm>
            <a:off x="5692640" y="4913763"/>
            <a:ext cx="6902700" cy="794100"/>
          </a:xfrm>
          <a:prstGeom prst="rect">
            <a:avLst/>
          </a:prstGeom>
          <a:noFill/>
          <a:ln>
            <a:noFill/>
          </a:ln>
        </p:spPr>
        <p:txBody>
          <a:bodyPr anchorCtr="0" anchor="t" bIns="0" lIns="0" spcFirstLastPara="1" rIns="0" wrap="square" tIns="0">
            <a:spAutoFit/>
          </a:bodyPr>
          <a:lstStyle/>
          <a:p>
            <a:pPr indent="0" lvl="0" marL="0" marR="0" rtl="0" algn="ctr">
              <a:lnSpc>
                <a:spcPct val="115000"/>
              </a:lnSpc>
              <a:spcBef>
                <a:spcPts val="0"/>
              </a:spcBef>
              <a:spcAft>
                <a:spcPts val="0"/>
              </a:spcAft>
              <a:buClr>
                <a:schemeClr val="dk1"/>
              </a:buClr>
              <a:buSzPts val="1100"/>
              <a:buFont typeface="Arial"/>
              <a:buNone/>
            </a:pPr>
            <a:r>
              <a:rPr b="0" i="0" lang="en-US" sz="2400" u="none" cap="none" strike="noStrike">
                <a:solidFill>
                  <a:schemeClr val="lt1"/>
                </a:solidFill>
                <a:latin typeface="DM Sans"/>
                <a:ea typeface="DM Sans"/>
                <a:cs typeface="DM Sans"/>
                <a:sym typeface="DM Sans"/>
              </a:rPr>
              <a:t>Building a stronger community one life-long learner at a time.</a:t>
            </a:r>
            <a:endParaRPr b="0" i="0" sz="2400" u="none" cap="none" strike="noStrike">
              <a:solidFill>
                <a:schemeClr val="lt1"/>
              </a:solidFill>
              <a:latin typeface="DM Sans"/>
              <a:ea typeface="DM Sans"/>
              <a:cs typeface="DM Sans"/>
              <a:sym typeface="DM Sans"/>
            </a:endParaRPr>
          </a:p>
        </p:txBody>
      </p:sp>
      <p:sp>
        <p:nvSpPr>
          <p:cNvPr id="116" name="Google Shape;116;p5"/>
          <p:cNvSpPr txBox="1"/>
          <p:nvPr/>
        </p:nvSpPr>
        <p:spPr>
          <a:xfrm>
            <a:off x="5718405" y="6380614"/>
            <a:ext cx="7138200" cy="578400"/>
          </a:xfrm>
          <a:prstGeom prst="rect">
            <a:avLst/>
          </a:prstGeom>
          <a:noFill/>
          <a:ln>
            <a:noFill/>
          </a:ln>
        </p:spPr>
        <p:txBody>
          <a:bodyPr anchorCtr="0" anchor="t" bIns="0" lIns="0" spcFirstLastPara="1" rIns="0" wrap="square" tIns="0">
            <a:spAutoFit/>
          </a:bodyPr>
          <a:lstStyle/>
          <a:p>
            <a:pPr indent="0" lvl="0" marL="0" marR="0" rtl="0" algn="ctr">
              <a:lnSpc>
                <a:spcPct val="138009"/>
              </a:lnSpc>
              <a:spcBef>
                <a:spcPts val="0"/>
              </a:spcBef>
              <a:spcAft>
                <a:spcPts val="0"/>
              </a:spcAft>
              <a:buClr>
                <a:srgbClr val="000000"/>
              </a:buClr>
              <a:buSzPts val="3757"/>
              <a:buFont typeface="Arial"/>
              <a:buNone/>
            </a:pPr>
            <a:r>
              <a:rPr b="1" i="0" lang="en-US" sz="3757" u="none" cap="none" strike="noStrike">
                <a:solidFill>
                  <a:srgbClr val="4BD1FB"/>
                </a:solidFill>
                <a:latin typeface="DM Sans"/>
                <a:ea typeface="DM Sans"/>
                <a:cs typeface="DM Sans"/>
                <a:sym typeface="DM Sans"/>
              </a:rPr>
              <a:t>MISSION</a:t>
            </a:r>
            <a:endParaRPr b="0" i="0" sz="1400" u="none" cap="none" strike="noStrike">
              <a:solidFill>
                <a:srgbClr val="000000"/>
              </a:solidFill>
              <a:latin typeface="Arial"/>
              <a:ea typeface="Arial"/>
              <a:cs typeface="Arial"/>
              <a:sym typeface="Arial"/>
            </a:endParaRPr>
          </a:p>
        </p:txBody>
      </p:sp>
      <p:cxnSp>
        <p:nvCxnSpPr>
          <p:cNvPr id="117" name="Google Shape;117;p5"/>
          <p:cNvCxnSpPr/>
          <p:nvPr/>
        </p:nvCxnSpPr>
        <p:spPr>
          <a:xfrm>
            <a:off x="5021151" y="9816245"/>
            <a:ext cx="8735400" cy="0"/>
          </a:xfrm>
          <a:prstGeom prst="straightConnector1">
            <a:avLst/>
          </a:prstGeom>
          <a:noFill/>
          <a:ln cap="flat" cmpd="sng" w="47625">
            <a:solidFill>
              <a:srgbClr val="145DA0"/>
            </a:solidFill>
            <a:prstDash val="solid"/>
            <a:round/>
            <a:headEnd len="sm" w="sm" type="none"/>
            <a:tailEnd len="sm" w="sm" type="none"/>
          </a:ln>
        </p:spPr>
      </p:cxnSp>
      <p:sp>
        <p:nvSpPr>
          <p:cNvPr id="118" name="Google Shape;118;p5"/>
          <p:cNvSpPr txBox="1"/>
          <p:nvPr/>
        </p:nvSpPr>
        <p:spPr>
          <a:xfrm>
            <a:off x="5692690" y="7183719"/>
            <a:ext cx="6902700" cy="2068800"/>
          </a:xfrm>
          <a:prstGeom prst="rect">
            <a:avLst/>
          </a:prstGeom>
          <a:noFill/>
          <a:ln>
            <a:noFill/>
          </a:ln>
        </p:spPr>
        <p:txBody>
          <a:bodyPr anchorCtr="0" anchor="t" bIns="0" lIns="0" spcFirstLastPara="1" rIns="0" wrap="square" tIns="0">
            <a:spAutoFit/>
          </a:bodyPr>
          <a:lstStyle/>
          <a:p>
            <a:pPr indent="0" lvl="0" marL="0" marR="0" rtl="0" algn="ctr">
              <a:lnSpc>
                <a:spcPct val="115000"/>
              </a:lnSpc>
              <a:spcBef>
                <a:spcPts val="0"/>
              </a:spcBef>
              <a:spcAft>
                <a:spcPts val="0"/>
              </a:spcAft>
              <a:buClr>
                <a:schemeClr val="dk1"/>
              </a:buClr>
              <a:buSzPts val="1100"/>
              <a:buFont typeface="Arial"/>
              <a:buNone/>
            </a:pPr>
            <a:r>
              <a:rPr b="0" i="0" lang="en-US" sz="2400" u="none" cap="none" strike="noStrike">
                <a:solidFill>
                  <a:schemeClr val="lt1"/>
                </a:solidFill>
                <a:latin typeface="DM Sans"/>
                <a:ea typeface="DM Sans"/>
                <a:cs typeface="DM Sans"/>
                <a:sym typeface="DM Sans"/>
              </a:rPr>
              <a:t>Franklin County Schools will cultivate a dynamic learning environment focused on success beyond the classroom; preparing, inspiring and illuminating the path so that all students will reach their full potential. </a:t>
            </a:r>
            <a:endParaRPr b="0" i="0" sz="2400" u="none" cap="none" strike="noStrike">
              <a:solidFill>
                <a:schemeClr val="lt1"/>
              </a:solidFill>
              <a:latin typeface="DM Sans"/>
              <a:ea typeface="DM Sans"/>
              <a:cs typeface="DM Sans"/>
              <a:sym typeface="DM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DA0"/>
        </a:solidFill>
      </p:bgPr>
    </p:bg>
    <p:spTree>
      <p:nvGrpSpPr>
        <p:cNvPr id="122" name="Shape 122"/>
        <p:cNvGrpSpPr/>
        <p:nvPr/>
      </p:nvGrpSpPr>
      <p:grpSpPr>
        <a:xfrm>
          <a:off x="0" y="0"/>
          <a:ext cx="0" cy="0"/>
          <a:chOff x="0" y="0"/>
          <a:chExt cx="0" cy="0"/>
        </a:xfrm>
      </p:grpSpPr>
      <p:sp>
        <p:nvSpPr>
          <p:cNvPr id="123" name="Google Shape;123;g2e8a8289778_0_0"/>
          <p:cNvSpPr/>
          <p:nvPr/>
        </p:nvSpPr>
        <p:spPr>
          <a:xfrm>
            <a:off x="0" y="0"/>
            <a:ext cx="18288000" cy="3860032"/>
          </a:xfrm>
          <a:custGeom>
            <a:rect b="b" l="l" r="r" t="t"/>
            <a:pathLst>
              <a:path extrusionOk="0" h="3860032" w="18288000">
                <a:moveTo>
                  <a:pt x="0" y="0"/>
                </a:moveTo>
                <a:lnTo>
                  <a:pt x="18288000" y="0"/>
                </a:lnTo>
                <a:lnTo>
                  <a:pt x="18288000" y="3860032"/>
                </a:lnTo>
                <a:lnTo>
                  <a:pt x="0" y="3860032"/>
                </a:lnTo>
                <a:lnTo>
                  <a:pt x="0" y="0"/>
                </a:lnTo>
                <a:close/>
              </a:path>
            </a:pathLst>
          </a:custGeom>
          <a:blipFill rotWithShape="1">
            <a:blip r:embed="rId3">
              <a:alphaModFix/>
            </a:blip>
            <a:stretch>
              <a:fillRect b="-107798" l="0" r="0" t="-107798"/>
            </a:stretch>
          </a:blipFill>
          <a:ln>
            <a:noFill/>
          </a:ln>
        </p:spPr>
      </p:sp>
      <p:grpSp>
        <p:nvGrpSpPr>
          <p:cNvPr id="124" name="Google Shape;124;g2e8a8289778_0_0"/>
          <p:cNvGrpSpPr/>
          <p:nvPr/>
        </p:nvGrpSpPr>
        <p:grpSpPr>
          <a:xfrm>
            <a:off x="4458366" y="-144662"/>
            <a:ext cx="9658414" cy="10431728"/>
            <a:chOff x="0" y="-38100"/>
            <a:chExt cx="2543763" cy="2747433"/>
          </a:xfrm>
        </p:grpSpPr>
        <p:sp>
          <p:nvSpPr>
            <p:cNvPr id="125" name="Google Shape;125;g2e8a8289778_0_0"/>
            <p:cNvSpPr/>
            <p:nvPr/>
          </p:nvSpPr>
          <p:spPr>
            <a:xfrm>
              <a:off x="0" y="0"/>
              <a:ext cx="2543763" cy="2709333"/>
            </a:xfrm>
            <a:custGeom>
              <a:rect b="b" l="l" r="r" t="t"/>
              <a:pathLst>
                <a:path extrusionOk="0" h="2709333" w="2543763">
                  <a:moveTo>
                    <a:pt x="0" y="0"/>
                  </a:moveTo>
                  <a:lnTo>
                    <a:pt x="2543763" y="0"/>
                  </a:lnTo>
                  <a:lnTo>
                    <a:pt x="2543763" y="2709333"/>
                  </a:lnTo>
                  <a:lnTo>
                    <a:pt x="0" y="2709333"/>
                  </a:lnTo>
                  <a:close/>
                </a:path>
              </a:pathLst>
            </a:custGeom>
            <a:solidFill>
              <a:srgbClr val="051D40">
                <a:alpha val="74117"/>
              </a:srgbClr>
            </a:solidFill>
            <a:ln>
              <a:noFill/>
            </a:ln>
          </p:spPr>
        </p:sp>
        <p:sp>
          <p:nvSpPr>
            <p:cNvPr id="126" name="Google Shape;126;g2e8a8289778_0_0"/>
            <p:cNvSpPr txBox="1"/>
            <p:nvPr/>
          </p:nvSpPr>
          <p:spPr>
            <a:xfrm>
              <a:off x="0" y="-38100"/>
              <a:ext cx="2543700" cy="2747400"/>
            </a:xfrm>
            <a:prstGeom prst="rect">
              <a:avLst/>
            </a:prstGeom>
            <a:noFill/>
            <a:ln>
              <a:noFill/>
            </a:ln>
          </p:spPr>
          <p:txBody>
            <a:bodyPr anchorCtr="0" anchor="ctr" bIns="50800" lIns="50800" spcFirstLastPara="1" rIns="50800" wrap="square" tIns="50800">
              <a:noAutofit/>
            </a:bodyPr>
            <a:lstStyle/>
            <a:p>
              <a:pPr indent="0" lvl="0" marL="0" marR="0" rtl="0" algn="ctr">
                <a:lnSpc>
                  <a:spcPct val="144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7" name="Google Shape;127;g2e8a8289778_0_0"/>
          <p:cNvSpPr txBox="1"/>
          <p:nvPr/>
        </p:nvSpPr>
        <p:spPr>
          <a:xfrm>
            <a:off x="5021151" y="2372600"/>
            <a:ext cx="8245800" cy="978900"/>
          </a:xfrm>
          <a:prstGeom prst="rect">
            <a:avLst/>
          </a:prstGeom>
          <a:noFill/>
          <a:ln>
            <a:noFill/>
          </a:ln>
        </p:spPr>
        <p:txBody>
          <a:bodyPr anchorCtr="0" anchor="t" bIns="0" lIns="0" spcFirstLastPara="1" rIns="0" wrap="square" tIns="0">
            <a:spAutoFit/>
          </a:bodyPr>
          <a:lstStyle/>
          <a:p>
            <a:pPr indent="0" lvl="0" marL="0" marR="0" rtl="0" algn="ctr">
              <a:lnSpc>
                <a:spcPct val="120004"/>
              </a:lnSpc>
              <a:spcBef>
                <a:spcPts val="0"/>
              </a:spcBef>
              <a:spcAft>
                <a:spcPts val="0"/>
              </a:spcAft>
              <a:buClr>
                <a:srgbClr val="000000"/>
              </a:buClr>
              <a:buSzPts val="2800"/>
              <a:buFont typeface="Arial"/>
              <a:buNone/>
            </a:pPr>
            <a:r>
              <a:rPr b="1" i="0" lang="en-US" sz="2800" u="none" cap="none" strike="noStrike">
                <a:solidFill>
                  <a:schemeClr val="lt1"/>
                </a:solidFill>
                <a:latin typeface="Arial"/>
                <a:ea typeface="Arial"/>
                <a:cs typeface="Arial"/>
                <a:sym typeface="Arial"/>
              </a:rPr>
              <a:t>FRANKLIN COUNTY SCHOOLS</a:t>
            </a:r>
            <a:endParaRPr b="1" i="0" sz="2800" u="none" cap="none" strike="noStrike">
              <a:solidFill>
                <a:schemeClr val="lt1"/>
              </a:solidFill>
              <a:latin typeface="Arial"/>
              <a:ea typeface="Arial"/>
              <a:cs typeface="Arial"/>
              <a:sym typeface="Arial"/>
            </a:endParaRPr>
          </a:p>
          <a:p>
            <a:pPr indent="0" lvl="0" marL="0" marR="0" rtl="0" algn="ctr">
              <a:lnSpc>
                <a:spcPct val="120004"/>
              </a:lnSpc>
              <a:spcBef>
                <a:spcPts val="0"/>
              </a:spcBef>
              <a:spcAft>
                <a:spcPts val="0"/>
              </a:spcAft>
              <a:buClr>
                <a:srgbClr val="000000"/>
              </a:buClr>
              <a:buSzPts val="3000"/>
              <a:buFont typeface="Arial"/>
              <a:buNone/>
            </a:pPr>
            <a:r>
              <a:rPr b="1" i="0" lang="en-US" sz="3000" u="none" cap="none" strike="noStrike">
                <a:solidFill>
                  <a:srgbClr val="F1945B"/>
                </a:solidFill>
                <a:latin typeface="Arial"/>
                <a:ea typeface="Arial"/>
                <a:cs typeface="Arial"/>
                <a:sym typeface="Arial"/>
              </a:rPr>
              <a:t>Core Values</a:t>
            </a:r>
            <a:endParaRPr b="1" i="0" sz="3000" u="none" cap="none" strike="noStrike">
              <a:solidFill>
                <a:srgbClr val="F1945B"/>
              </a:solidFill>
              <a:latin typeface="Arial"/>
              <a:ea typeface="Arial"/>
              <a:cs typeface="Arial"/>
              <a:sym typeface="Arial"/>
            </a:endParaRPr>
          </a:p>
        </p:txBody>
      </p:sp>
      <p:sp>
        <p:nvSpPr>
          <p:cNvPr id="128" name="Google Shape;128;g2e8a8289778_0_0"/>
          <p:cNvSpPr txBox="1"/>
          <p:nvPr/>
        </p:nvSpPr>
        <p:spPr>
          <a:xfrm>
            <a:off x="7015809" y="4286494"/>
            <a:ext cx="4256400" cy="4568700"/>
          </a:xfrm>
          <a:prstGeom prst="rect">
            <a:avLst/>
          </a:prstGeom>
          <a:noFill/>
          <a:ln>
            <a:noFill/>
          </a:ln>
        </p:spPr>
        <p:txBody>
          <a:bodyPr anchorCtr="0" anchor="t" bIns="0" lIns="0" spcFirstLastPara="1" rIns="0" wrap="square" tIns="0">
            <a:spAutoFit/>
          </a:bodyPr>
          <a:lstStyle/>
          <a:p>
            <a:pPr indent="0" lvl="0" marL="0" marR="0" rtl="0" algn="ctr">
              <a:lnSpc>
                <a:spcPct val="138009"/>
              </a:lnSpc>
              <a:spcBef>
                <a:spcPts val="0"/>
              </a:spcBef>
              <a:spcAft>
                <a:spcPts val="0"/>
              </a:spcAft>
              <a:buClr>
                <a:srgbClr val="000000"/>
              </a:buClr>
              <a:buSzPts val="3757"/>
              <a:buFont typeface="Arial"/>
              <a:buNone/>
            </a:pPr>
            <a:r>
              <a:rPr b="1" i="0" lang="en-US" sz="3757" u="none" cap="none" strike="noStrike">
                <a:solidFill>
                  <a:srgbClr val="4BD1FB"/>
                </a:solidFill>
                <a:latin typeface="DM Sans"/>
                <a:ea typeface="DM Sans"/>
                <a:cs typeface="DM Sans"/>
                <a:sym typeface="DM Sans"/>
              </a:rPr>
              <a:t>Community</a:t>
            </a:r>
            <a:endParaRPr b="1" i="0" sz="3757" u="none" cap="none" strike="noStrike">
              <a:solidFill>
                <a:srgbClr val="4BD1FB"/>
              </a:solidFill>
              <a:latin typeface="DM Sans"/>
              <a:ea typeface="DM Sans"/>
              <a:cs typeface="DM Sans"/>
              <a:sym typeface="DM Sans"/>
            </a:endParaRPr>
          </a:p>
          <a:p>
            <a:pPr indent="0" lvl="0" marL="0" marR="0" rtl="0" algn="ctr">
              <a:lnSpc>
                <a:spcPct val="138009"/>
              </a:lnSpc>
              <a:spcBef>
                <a:spcPts val="0"/>
              </a:spcBef>
              <a:spcAft>
                <a:spcPts val="0"/>
              </a:spcAft>
              <a:buClr>
                <a:srgbClr val="000000"/>
              </a:buClr>
              <a:buSzPts val="3757"/>
              <a:buFont typeface="Arial"/>
              <a:buNone/>
            </a:pPr>
            <a:r>
              <a:rPr b="1" i="0" lang="en-US" sz="3757" u="none" cap="none" strike="noStrike">
                <a:solidFill>
                  <a:srgbClr val="4BD1FB"/>
                </a:solidFill>
                <a:latin typeface="DM Sans"/>
                <a:ea typeface="DM Sans"/>
                <a:cs typeface="DM Sans"/>
                <a:sym typeface="DM Sans"/>
              </a:rPr>
              <a:t>Diversity</a:t>
            </a:r>
            <a:endParaRPr b="1" i="0" sz="3757" u="none" cap="none" strike="noStrike">
              <a:solidFill>
                <a:srgbClr val="4BD1FB"/>
              </a:solidFill>
              <a:latin typeface="DM Sans"/>
              <a:ea typeface="DM Sans"/>
              <a:cs typeface="DM Sans"/>
              <a:sym typeface="DM Sans"/>
            </a:endParaRPr>
          </a:p>
          <a:p>
            <a:pPr indent="0" lvl="0" marL="0" marR="0" rtl="0" algn="ctr">
              <a:lnSpc>
                <a:spcPct val="138009"/>
              </a:lnSpc>
              <a:spcBef>
                <a:spcPts val="0"/>
              </a:spcBef>
              <a:spcAft>
                <a:spcPts val="0"/>
              </a:spcAft>
              <a:buClr>
                <a:srgbClr val="000000"/>
              </a:buClr>
              <a:buSzPts val="3757"/>
              <a:buFont typeface="Arial"/>
              <a:buNone/>
            </a:pPr>
            <a:r>
              <a:rPr b="1" i="0" lang="en-US" sz="3757" u="none" cap="none" strike="noStrike">
                <a:solidFill>
                  <a:srgbClr val="4BD1FB"/>
                </a:solidFill>
                <a:latin typeface="DM Sans"/>
                <a:ea typeface="DM Sans"/>
                <a:cs typeface="DM Sans"/>
                <a:sym typeface="DM Sans"/>
              </a:rPr>
              <a:t>Respect</a:t>
            </a:r>
            <a:endParaRPr b="1" i="0" sz="3757" u="none" cap="none" strike="noStrike">
              <a:solidFill>
                <a:srgbClr val="4BD1FB"/>
              </a:solidFill>
              <a:latin typeface="DM Sans"/>
              <a:ea typeface="DM Sans"/>
              <a:cs typeface="DM Sans"/>
              <a:sym typeface="DM Sans"/>
            </a:endParaRPr>
          </a:p>
          <a:p>
            <a:pPr indent="0" lvl="0" marL="0" marR="0" rtl="0" algn="ctr">
              <a:lnSpc>
                <a:spcPct val="138009"/>
              </a:lnSpc>
              <a:spcBef>
                <a:spcPts val="0"/>
              </a:spcBef>
              <a:spcAft>
                <a:spcPts val="0"/>
              </a:spcAft>
              <a:buClr>
                <a:srgbClr val="000000"/>
              </a:buClr>
              <a:buSzPts val="3757"/>
              <a:buFont typeface="Arial"/>
              <a:buNone/>
            </a:pPr>
            <a:r>
              <a:rPr b="1" i="0" lang="en-US" sz="3757" u="none" cap="none" strike="noStrike">
                <a:solidFill>
                  <a:srgbClr val="4BD1FB"/>
                </a:solidFill>
                <a:latin typeface="DM Sans"/>
                <a:ea typeface="DM Sans"/>
                <a:cs typeface="DM Sans"/>
                <a:sym typeface="DM Sans"/>
              </a:rPr>
              <a:t>Integrity</a:t>
            </a:r>
            <a:endParaRPr b="1" i="0" sz="3757" u="none" cap="none" strike="noStrike">
              <a:solidFill>
                <a:srgbClr val="4BD1FB"/>
              </a:solidFill>
              <a:latin typeface="DM Sans"/>
              <a:ea typeface="DM Sans"/>
              <a:cs typeface="DM Sans"/>
              <a:sym typeface="DM Sans"/>
            </a:endParaRPr>
          </a:p>
          <a:p>
            <a:pPr indent="0" lvl="0" marL="0" marR="0" rtl="0" algn="ctr">
              <a:lnSpc>
                <a:spcPct val="138009"/>
              </a:lnSpc>
              <a:spcBef>
                <a:spcPts val="0"/>
              </a:spcBef>
              <a:spcAft>
                <a:spcPts val="0"/>
              </a:spcAft>
              <a:buClr>
                <a:srgbClr val="000000"/>
              </a:buClr>
              <a:buSzPts val="3757"/>
              <a:buFont typeface="Arial"/>
              <a:buNone/>
            </a:pPr>
            <a:r>
              <a:rPr b="1" i="0" lang="en-US" sz="3757" u="none" cap="none" strike="noStrike">
                <a:solidFill>
                  <a:srgbClr val="4BD1FB"/>
                </a:solidFill>
                <a:latin typeface="DM Sans"/>
                <a:ea typeface="DM Sans"/>
                <a:cs typeface="DM Sans"/>
                <a:sym typeface="DM Sans"/>
              </a:rPr>
              <a:t>Excellence</a:t>
            </a:r>
            <a:endParaRPr b="1" i="0" sz="3757" u="none" cap="none" strike="noStrike">
              <a:solidFill>
                <a:srgbClr val="4BD1FB"/>
              </a:solidFill>
              <a:latin typeface="DM Sans"/>
              <a:ea typeface="DM Sans"/>
              <a:cs typeface="DM Sans"/>
              <a:sym typeface="DM Sans"/>
            </a:endParaRPr>
          </a:p>
          <a:p>
            <a:pPr indent="0" lvl="0" marL="0" marR="0" rtl="0" algn="ctr">
              <a:lnSpc>
                <a:spcPct val="138009"/>
              </a:lnSpc>
              <a:spcBef>
                <a:spcPts val="0"/>
              </a:spcBef>
              <a:spcAft>
                <a:spcPts val="0"/>
              </a:spcAft>
              <a:buClr>
                <a:srgbClr val="000000"/>
              </a:buClr>
              <a:buSzPts val="3757"/>
              <a:buFont typeface="Arial"/>
              <a:buNone/>
            </a:pPr>
            <a:r>
              <a:t/>
            </a:r>
            <a:endParaRPr b="1" i="0" sz="3757" u="none" cap="none" strike="noStrike">
              <a:solidFill>
                <a:srgbClr val="4BD1FB"/>
              </a:solidFill>
              <a:latin typeface="DM Sans"/>
              <a:ea typeface="DM Sans"/>
              <a:cs typeface="DM Sans"/>
              <a:sym typeface="DM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g2e872c13219_0_134"/>
          <p:cNvPicPr preferRelativeResize="0"/>
          <p:nvPr/>
        </p:nvPicPr>
        <p:blipFill rotWithShape="1">
          <a:blip r:embed="rId3">
            <a:alphaModFix/>
          </a:blip>
          <a:srcRect b="0" l="0" r="0" t="0"/>
          <a:stretch/>
        </p:blipFill>
        <p:spPr>
          <a:xfrm>
            <a:off x="0" y="0"/>
            <a:ext cx="18287990" cy="10287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pic>
        <p:nvPicPr>
          <p:cNvPr id="138" name="Google Shape;138;g2e872c13219_0_137"/>
          <p:cNvPicPr preferRelativeResize="0"/>
          <p:nvPr/>
        </p:nvPicPr>
        <p:blipFill rotWithShape="1">
          <a:blip r:embed="rId3">
            <a:alphaModFix/>
          </a:blip>
          <a:srcRect b="0" l="0" r="0" t="0"/>
          <a:stretch/>
        </p:blipFill>
        <p:spPr>
          <a:xfrm>
            <a:off x="0" y="0"/>
            <a:ext cx="18288000" cy="1028700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id="143" name="Google Shape;143;g2e872c13219_0_143"/>
          <p:cNvPicPr preferRelativeResize="0"/>
          <p:nvPr/>
        </p:nvPicPr>
        <p:blipFill rotWithShape="1">
          <a:blip r:embed="rId3">
            <a:alphaModFix/>
          </a:blip>
          <a:srcRect b="0" l="0" r="0" t="0"/>
          <a:stretch/>
        </p:blipFill>
        <p:spPr>
          <a:xfrm>
            <a:off x="0" y="0"/>
            <a:ext cx="18287990" cy="10287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pic>
        <p:nvPicPr>
          <p:cNvPr id="148" name="Google Shape;148;g2e872c13219_0_146"/>
          <p:cNvPicPr preferRelativeResize="0"/>
          <p:nvPr/>
        </p:nvPicPr>
        <p:blipFill rotWithShape="1">
          <a:blip r:embed="rId3">
            <a:alphaModFix/>
          </a:blip>
          <a:srcRect b="0" l="0" r="0" t="0"/>
          <a:stretch/>
        </p:blipFill>
        <p:spPr>
          <a:xfrm>
            <a:off x="0" y="0"/>
            <a:ext cx="18287990" cy="10287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g2e872c13219_0_159"/>
          <p:cNvPicPr preferRelativeResize="0"/>
          <p:nvPr/>
        </p:nvPicPr>
        <p:blipFill rotWithShape="1">
          <a:blip r:embed="rId3">
            <a:alphaModFix/>
          </a:blip>
          <a:srcRect b="0" l="0" r="0" t="0"/>
          <a:stretch/>
        </p:blipFill>
        <p:spPr>
          <a:xfrm>
            <a:off x="0" y="0"/>
            <a:ext cx="18195476" cy="102349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id="158" name="Google Shape;158;g2e872c13219_0_162"/>
          <p:cNvPicPr preferRelativeResize="0"/>
          <p:nvPr/>
        </p:nvPicPr>
        <p:blipFill rotWithShape="1">
          <a:blip r:embed="rId3">
            <a:alphaModFix/>
          </a:blip>
          <a:srcRect b="0" l="0" r="0" t="0"/>
          <a:stretch/>
        </p:blipFill>
        <p:spPr>
          <a:xfrm>
            <a:off x="0" y="0"/>
            <a:ext cx="18288000" cy="1028700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g2e872c13219_0_168"/>
          <p:cNvPicPr preferRelativeResize="0"/>
          <p:nvPr/>
        </p:nvPicPr>
        <p:blipFill rotWithShape="1">
          <a:blip r:embed="rId3">
            <a:alphaModFix/>
          </a:blip>
          <a:srcRect b="0" l="0" r="0" t="0"/>
          <a:stretch/>
        </p:blipFill>
        <p:spPr>
          <a:xfrm>
            <a:off x="0" y="0"/>
            <a:ext cx="18287990" cy="10287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id="168" name="Google Shape;168;g2e872c13219_0_175"/>
          <p:cNvPicPr preferRelativeResize="0"/>
          <p:nvPr/>
        </p:nvPicPr>
        <p:blipFill rotWithShape="1">
          <a:blip r:embed="rId3">
            <a:alphaModFix/>
          </a:blip>
          <a:srcRect b="0" l="0" r="0" t="0"/>
          <a:stretch/>
        </p:blipFill>
        <p:spPr>
          <a:xfrm>
            <a:off x="0" y="0"/>
            <a:ext cx="18288000" cy="1028700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g2e872c13219_0_181"/>
          <p:cNvPicPr preferRelativeResize="0"/>
          <p:nvPr/>
        </p:nvPicPr>
        <p:blipFill rotWithShape="1">
          <a:blip r:embed="rId3">
            <a:alphaModFix/>
          </a:blip>
          <a:srcRect b="0" l="0" r="0" t="0"/>
          <a:stretch/>
        </p:blipFill>
        <p:spPr>
          <a:xfrm>
            <a:off x="0" y="0"/>
            <a:ext cx="18288000" cy="1028700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77" name="Shape 177"/>
        <p:cNvGrpSpPr/>
        <p:nvPr/>
      </p:nvGrpSpPr>
      <p:grpSpPr>
        <a:xfrm>
          <a:off x="0" y="0"/>
          <a:ext cx="0" cy="0"/>
          <a:chOff x="0" y="0"/>
          <a:chExt cx="0" cy="0"/>
        </a:xfrm>
      </p:grpSpPr>
      <p:sp>
        <p:nvSpPr>
          <p:cNvPr id="178" name="Google Shape;178;g2e8a8289778_0_68"/>
          <p:cNvSpPr/>
          <p:nvPr/>
        </p:nvSpPr>
        <p:spPr>
          <a:xfrm>
            <a:off x="2354802" y="648300"/>
            <a:ext cx="14128200" cy="8725500"/>
          </a:xfrm>
          <a:prstGeom prst="rect">
            <a:avLst/>
          </a:prstGeom>
          <a:noFill/>
          <a:ln>
            <a:noFill/>
          </a:ln>
        </p:spPr>
        <p:txBody>
          <a:bodyPr anchorCtr="0" anchor="t" bIns="68550" lIns="137150" spcFirstLastPara="1" rIns="137150" wrap="square" tIns="68550">
            <a:noAutofit/>
          </a:bodyPr>
          <a:lstStyle/>
          <a:p>
            <a:pPr indent="0" lvl="0" marL="0" marR="0" rtl="0" algn="l">
              <a:lnSpc>
                <a:spcPct val="100000"/>
              </a:lnSpc>
              <a:spcBef>
                <a:spcPts val="0"/>
              </a:spcBef>
              <a:spcAft>
                <a:spcPts val="0"/>
              </a:spcAft>
              <a:buClr>
                <a:srgbClr val="002060"/>
              </a:buClr>
              <a:buSzPts val="7200"/>
              <a:buFont typeface="Arial"/>
              <a:buNone/>
            </a:pPr>
            <a:r>
              <a:rPr b="1" i="0" lang="en-US" sz="6700" u="none" cap="none" strike="noStrike">
                <a:solidFill>
                  <a:schemeClr val="lt1"/>
                </a:solidFill>
                <a:latin typeface="Calibri"/>
                <a:ea typeface="Calibri"/>
                <a:cs typeface="Calibri"/>
                <a:sym typeface="Calibri"/>
              </a:rPr>
              <a:t>Our Plan for the New Strategic Plan, Blueprint 2030:</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800"/>
              <a:buFont typeface="Arial"/>
              <a:buNone/>
            </a:pPr>
            <a:r>
              <a:t/>
            </a:r>
            <a:endParaRPr b="1" i="0" sz="4800" u="none" cap="none" strike="noStrike">
              <a:solidFill>
                <a:schemeClr val="lt1"/>
              </a:solidFill>
              <a:latin typeface="Calibri"/>
              <a:ea typeface="Calibri"/>
              <a:cs typeface="Calibri"/>
              <a:sym typeface="Calibri"/>
            </a:endParaRPr>
          </a:p>
          <a:p>
            <a:pPr indent="-679450" lvl="0" marL="863600" marR="0" rtl="0" algn="l">
              <a:lnSpc>
                <a:spcPct val="100000"/>
              </a:lnSpc>
              <a:spcBef>
                <a:spcPts val="0"/>
              </a:spcBef>
              <a:spcAft>
                <a:spcPts val="0"/>
              </a:spcAft>
              <a:buClr>
                <a:schemeClr val="lt1"/>
              </a:buClr>
              <a:buSzPts val="3700"/>
              <a:buFont typeface="Arial"/>
              <a:buChar char="•"/>
            </a:pPr>
            <a:r>
              <a:rPr b="0" i="0" lang="en-US" sz="3700" u="none" cap="none" strike="noStrike">
                <a:solidFill>
                  <a:schemeClr val="lt1"/>
                </a:solidFill>
                <a:latin typeface="Calibri"/>
                <a:ea typeface="Calibri"/>
                <a:cs typeface="Calibri"/>
                <a:sym typeface="Calibri"/>
              </a:rPr>
              <a:t>Gather feedback from a diverse group of key stakeholders, through surveys and town halls, on priorities for the future of our schools </a:t>
            </a:r>
            <a:endParaRPr b="0" i="0" sz="3700" u="none" cap="none" strike="noStrike">
              <a:solidFill>
                <a:schemeClr val="lt1"/>
              </a:solidFill>
              <a:latin typeface="Calibri"/>
              <a:ea typeface="Calibri"/>
              <a:cs typeface="Calibri"/>
              <a:sym typeface="Calibri"/>
            </a:endParaRPr>
          </a:p>
          <a:p>
            <a:pPr indent="0" lvl="0" marL="685800" marR="0" rtl="0" algn="l">
              <a:lnSpc>
                <a:spcPct val="100000"/>
              </a:lnSpc>
              <a:spcBef>
                <a:spcPts val="0"/>
              </a:spcBef>
              <a:spcAft>
                <a:spcPts val="0"/>
              </a:spcAft>
              <a:buClr>
                <a:srgbClr val="000000"/>
              </a:buClr>
              <a:buSzPts val="3700"/>
              <a:buFont typeface="Arial"/>
              <a:buNone/>
            </a:pPr>
            <a:r>
              <a:t/>
            </a:r>
            <a:endParaRPr b="0" i="0" sz="3700" u="none" cap="none" strike="noStrike">
              <a:solidFill>
                <a:schemeClr val="lt1"/>
              </a:solidFill>
              <a:latin typeface="Calibri"/>
              <a:ea typeface="Calibri"/>
              <a:cs typeface="Calibri"/>
              <a:sym typeface="Calibri"/>
            </a:endParaRPr>
          </a:p>
          <a:p>
            <a:pPr indent="-679450" lvl="0" marL="863600" marR="0" rtl="0" algn="l">
              <a:lnSpc>
                <a:spcPct val="100000"/>
              </a:lnSpc>
              <a:spcBef>
                <a:spcPts val="0"/>
              </a:spcBef>
              <a:spcAft>
                <a:spcPts val="0"/>
              </a:spcAft>
              <a:buClr>
                <a:schemeClr val="lt1"/>
              </a:buClr>
              <a:buSzPts val="3700"/>
              <a:buFont typeface="Arial"/>
              <a:buChar char="•"/>
            </a:pPr>
            <a:r>
              <a:rPr b="0" i="0" lang="en-US" sz="3700" u="none" cap="none" strike="noStrike">
                <a:solidFill>
                  <a:schemeClr val="lt1"/>
                </a:solidFill>
                <a:latin typeface="Calibri"/>
                <a:ea typeface="Calibri"/>
                <a:cs typeface="Calibri"/>
                <a:sym typeface="Calibri"/>
              </a:rPr>
              <a:t>The Strategic Planning Committee (SPC) will utilize feedback to:</a:t>
            </a:r>
            <a:endParaRPr b="0" i="0" sz="3700" u="none" cap="none" strike="noStrike">
              <a:solidFill>
                <a:schemeClr val="lt1"/>
              </a:solidFill>
              <a:latin typeface="Calibri"/>
              <a:ea typeface="Calibri"/>
              <a:cs typeface="Calibri"/>
              <a:sym typeface="Calibri"/>
            </a:endParaRPr>
          </a:p>
          <a:p>
            <a:pPr indent="-577850" lvl="1" marL="1371600" marR="0" rtl="0" algn="l">
              <a:lnSpc>
                <a:spcPct val="100000"/>
              </a:lnSpc>
              <a:spcBef>
                <a:spcPts val="0"/>
              </a:spcBef>
              <a:spcAft>
                <a:spcPts val="0"/>
              </a:spcAft>
              <a:buClr>
                <a:schemeClr val="lt1"/>
              </a:buClr>
              <a:buSzPts val="3700"/>
              <a:buFont typeface="Calibri"/>
              <a:buChar char="○"/>
            </a:pPr>
            <a:r>
              <a:rPr b="0" i="0" lang="en-US" sz="3700" u="none" cap="none" strike="noStrike">
                <a:solidFill>
                  <a:schemeClr val="lt1"/>
                </a:solidFill>
                <a:latin typeface="Calibri"/>
                <a:ea typeface="Calibri"/>
                <a:cs typeface="Calibri"/>
                <a:sym typeface="Calibri"/>
              </a:rPr>
              <a:t>Revisit and modify existing vision, mission and belief statements</a:t>
            </a:r>
            <a:endParaRPr b="0" i="0" sz="3700" u="none" cap="none" strike="noStrike">
              <a:solidFill>
                <a:schemeClr val="lt1"/>
              </a:solidFill>
              <a:latin typeface="Calibri"/>
              <a:ea typeface="Calibri"/>
              <a:cs typeface="Calibri"/>
              <a:sym typeface="Calibri"/>
            </a:endParaRPr>
          </a:p>
          <a:p>
            <a:pPr indent="-577850" lvl="1" marL="1371600" marR="0" rtl="0" algn="l">
              <a:lnSpc>
                <a:spcPct val="100000"/>
              </a:lnSpc>
              <a:spcBef>
                <a:spcPts val="0"/>
              </a:spcBef>
              <a:spcAft>
                <a:spcPts val="0"/>
              </a:spcAft>
              <a:buClr>
                <a:schemeClr val="lt1"/>
              </a:buClr>
              <a:buSzPts val="3700"/>
              <a:buFont typeface="Calibri"/>
              <a:buChar char="○"/>
            </a:pPr>
            <a:r>
              <a:rPr b="0" i="0" lang="en-US" sz="3700" u="none" cap="none" strike="noStrike">
                <a:solidFill>
                  <a:schemeClr val="lt1"/>
                </a:solidFill>
                <a:latin typeface="Calibri"/>
                <a:ea typeface="Calibri"/>
                <a:cs typeface="Calibri"/>
                <a:sym typeface="Calibri"/>
              </a:rPr>
              <a:t>Revisit and modify existing strategic plan goals, as well as strategies and outcomes. The committee may decide to replace, add or delete goals as needed to reflect the changing needs of our school community.</a:t>
            </a:r>
            <a:endParaRPr b="0" i="0" sz="3700" u="none" cap="none" strike="noStrike">
              <a:solidFill>
                <a:schemeClr val="lt1"/>
              </a:solidFill>
              <a:latin typeface="Calibri"/>
              <a:ea typeface="Calibri"/>
              <a:cs typeface="Calibri"/>
              <a:sym typeface="Calibri"/>
            </a:endParaRPr>
          </a:p>
          <a:p>
            <a:pPr indent="0" lvl="0" marL="685800" marR="0" rtl="0" algn="l">
              <a:lnSpc>
                <a:spcPct val="100000"/>
              </a:lnSpc>
              <a:spcBef>
                <a:spcPts val="0"/>
              </a:spcBef>
              <a:spcAft>
                <a:spcPts val="0"/>
              </a:spcAft>
              <a:buClr>
                <a:srgbClr val="000000"/>
              </a:buClr>
              <a:buSzPts val="5700"/>
              <a:buFont typeface="Arial"/>
              <a:buNone/>
            </a:pPr>
            <a:r>
              <a:t/>
            </a:r>
            <a:endParaRPr b="0" i="0" sz="57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500"/>
              <a:buFont typeface="Arial"/>
              <a:buNone/>
            </a:pPr>
            <a:r>
              <a:t/>
            </a:r>
            <a:endParaRPr b="1" i="0" sz="45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5400"/>
              <a:buFont typeface="Arial"/>
              <a:buNone/>
            </a:pPr>
            <a:r>
              <a:t/>
            </a:r>
            <a:endParaRPr b="1" i="0" sz="4500" u="none" cap="none" strike="noStrike">
              <a:solidFill>
                <a:srgbClr val="FFFFFF"/>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DA0"/>
        </a:solidFill>
      </p:bgPr>
    </p:bg>
    <p:spTree>
      <p:nvGrpSpPr>
        <p:cNvPr id="182" name="Shape 182"/>
        <p:cNvGrpSpPr/>
        <p:nvPr/>
      </p:nvGrpSpPr>
      <p:grpSpPr>
        <a:xfrm>
          <a:off x="0" y="0"/>
          <a:ext cx="0" cy="0"/>
          <a:chOff x="0" y="0"/>
          <a:chExt cx="0" cy="0"/>
        </a:xfrm>
      </p:grpSpPr>
      <p:sp>
        <p:nvSpPr>
          <p:cNvPr id="183" name="Google Shape;183;p11"/>
          <p:cNvSpPr/>
          <p:nvPr/>
        </p:nvSpPr>
        <p:spPr>
          <a:xfrm rot="1313163">
            <a:off x="-4261137" y="6573910"/>
            <a:ext cx="9085628" cy="5368780"/>
          </a:xfrm>
          <a:custGeom>
            <a:rect b="b" l="l" r="r" t="t"/>
            <a:pathLst>
              <a:path extrusionOk="0" h="5368780" w="9085628">
                <a:moveTo>
                  <a:pt x="0" y="0"/>
                </a:moveTo>
                <a:lnTo>
                  <a:pt x="9085628" y="0"/>
                </a:lnTo>
                <a:lnTo>
                  <a:pt x="9085628" y="5368780"/>
                </a:lnTo>
                <a:lnTo>
                  <a:pt x="0" y="5368780"/>
                </a:lnTo>
                <a:lnTo>
                  <a:pt x="0" y="0"/>
                </a:lnTo>
                <a:close/>
              </a:path>
            </a:pathLst>
          </a:custGeom>
          <a:blipFill rotWithShape="1">
            <a:blip r:embed="rId3">
              <a:alphaModFix/>
            </a:blip>
            <a:stretch>
              <a:fillRect b="0" l="0" r="0" t="0"/>
            </a:stretch>
          </a:blipFill>
          <a:ln>
            <a:noFill/>
          </a:ln>
        </p:spPr>
      </p:sp>
      <p:sp>
        <p:nvSpPr>
          <p:cNvPr id="184" name="Google Shape;184;p11"/>
          <p:cNvSpPr/>
          <p:nvPr/>
        </p:nvSpPr>
        <p:spPr>
          <a:xfrm>
            <a:off x="2267961" y="8412696"/>
            <a:ext cx="4319810" cy="426581"/>
          </a:xfrm>
          <a:custGeom>
            <a:rect b="b" l="l" r="r" t="t"/>
            <a:pathLst>
              <a:path extrusionOk="0" h="426581" w="4319810">
                <a:moveTo>
                  <a:pt x="0" y="0"/>
                </a:moveTo>
                <a:lnTo>
                  <a:pt x="4319809" y="0"/>
                </a:lnTo>
                <a:lnTo>
                  <a:pt x="4319809" y="426581"/>
                </a:lnTo>
                <a:lnTo>
                  <a:pt x="0" y="426581"/>
                </a:lnTo>
                <a:lnTo>
                  <a:pt x="0" y="0"/>
                </a:lnTo>
                <a:close/>
              </a:path>
            </a:pathLst>
          </a:custGeom>
          <a:blipFill rotWithShape="1">
            <a:blip r:embed="rId4">
              <a:alphaModFix/>
            </a:blip>
            <a:stretch>
              <a:fillRect b="0" l="0" r="0" t="-99996"/>
            </a:stretch>
          </a:blipFill>
          <a:ln>
            <a:noFill/>
          </a:ln>
        </p:spPr>
      </p:sp>
      <p:sp>
        <p:nvSpPr>
          <p:cNvPr id="185" name="Google Shape;185;p11"/>
          <p:cNvSpPr/>
          <p:nvPr/>
        </p:nvSpPr>
        <p:spPr>
          <a:xfrm>
            <a:off x="6984095" y="8412696"/>
            <a:ext cx="4319810" cy="426581"/>
          </a:xfrm>
          <a:custGeom>
            <a:rect b="b" l="l" r="r" t="t"/>
            <a:pathLst>
              <a:path extrusionOk="0" h="426581" w="4319810">
                <a:moveTo>
                  <a:pt x="0" y="0"/>
                </a:moveTo>
                <a:lnTo>
                  <a:pt x="4319810" y="0"/>
                </a:lnTo>
                <a:lnTo>
                  <a:pt x="4319810" y="426581"/>
                </a:lnTo>
                <a:lnTo>
                  <a:pt x="0" y="426581"/>
                </a:lnTo>
                <a:lnTo>
                  <a:pt x="0" y="0"/>
                </a:lnTo>
                <a:close/>
              </a:path>
            </a:pathLst>
          </a:custGeom>
          <a:blipFill rotWithShape="1">
            <a:blip r:embed="rId4">
              <a:alphaModFix/>
            </a:blip>
            <a:stretch>
              <a:fillRect b="0" l="0" r="0" t="-99996"/>
            </a:stretch>
          </a:blipFill>
          <a:ln>
            <a:noFill/>
          </a:ln>
        </p:spPr>
      </p:sp>
      <p:sp>
        <p:nvSpPr>
          <p:cNvPr id="186" name="Google Shape;186;p11"/>
          <p:cNvSpPr/>
          <p:nvPr/>
        </p:nvSpPr>
        <p:spPr>
          <a:xfrm>
            <a:off x="11703955" y="8412696"/>
            <a:ext cx="4319810" cy="426581"/>
          </a:xfrm>
          <a:custGeom>
            <a:rect b="b" l="l" r="r" t="t"/>
            <a:pathLst>
              <a:path extrusionOk="0" h="426581" w="4319810">
                <a:moveTo>
                  <a:pt x="0" y="0"/>
                </a:moveTo>
                <a:lnTo>
                  <a:pt x="4319809" y="0"/>
                </a:lnTo>
                <a:lnTo>
                  <a:pt x="4319809" y="426581"/>
                </a:lnTo>
                <a:lnTo>
                  <a:pt x="0" y="426581"/>
                </a:lnTo>
                <a:lnTo>
                  <a:pt x="0" y="0"/>
                </a:lnTo>
                <a:close/>
              </a:path>
            </a:pathLst>
          </a:custGeom>
          <a:blipFill rotWithShape="1">
            <a:blip r:embed="rId4">
              <a:alphaModFix/>
            </a:blip>
            <a:stretch>
              <a:fillRect b="0" l="0" r="0" t="-99996"/>
            </a:stretch>
          </a:blipFill>
          <a:ln>
            <a:noFill/>
          </a:ln>
        </p:spPr>
      </p:sp>
      <p:grpSp>
        <p:nvGrpSpPr>
          <p:cNvPr id="187" name="Google Shape;187;p11"/>
          <p:cNvGrpSpPr/>
          <p:nvPr/>
        </p:nvGrpSpPr>
        <p:grpSpPr>
          <a:xfrm>
            <a:off x="2290722" y="4062020"/>
            <a:ext cx="4297048" cy="4350676"/>
            <a:chOff x="0" y="-38100"/>
            <a:chExt cx="1131733" cy="1145857"/>
          </a:xfrm>
        </p:grpSpPr>
        <p:sp>
          <p:nvSpPr>
            <p:cNvPr id="188" name="Google Shape;188;p11"/>
            <p:cNvSpPr/>
            <p:nvPr/>
          </p:nvSpPr>
          <p:spPr>
            <a:xfrm>
              <a:off x="0" y="0"/>
              <a:ext cx="1131733" cy="1107757"/>
            </a:xfrm>
            <a:custGeom>
              <a:rect b="b" l="l" r="r" t="t"/>
              <a:pathLst>
                <a:path extrusionOk="0" h="1107757" w="1131733">
                  <a:moveTo>
                    <a:pt x="0" y="0"/>
                  </a:moveTo>
                  <a:lnTo>
                    <a:pt x="1131733" y="0"/>
                  </a:lnTo>
                  <a:lnTo>
                    <a:pt x="1131733" y="1107757"/>
                  </a:lnTo>
                  <a:lnTo>
                    <a:pt x="0" y="1107757"/>
                  </a:lnTo>
                  <a:close/>
                </a:path>
              </a:pathLst>
            </a:custGeom>
            <a:solidFill>
              <a:srgbClr val="CFF4FF"/>
            </a:solidFill>
            <a:ln cap="sq" cmpd="sng" w="19050">
              <a:solidFill>
                <a:srgbClr val="FFFFFF"/>
              </a:solidFill>
              <a:prstDash val="solid"/>
              <a:miter lim="8000"/>
              <a:headEnd len="sm" w="sm" type="none"/>
              <a:tailEnd len="sm" w="sm" type="none"/>
            </a:ln>
          </p:spPr>
        </p:sp>
        <p:sp>
          <p:nvSpPr>
            <p:cNvPr id="189" name="Google Shape;189;p11"/>
            <p:cNvSpPr txBox="1"/>
            <p:nvPr/>
          </p:nvSpPr>
          <p:spPr>
            <a:xfrm>
              <a:off x="0" y="-38100"/>
              <a:ext cx="1131733" cy="1145857"/>
            </a:xfrm>
            <a:prstGeom prst="rect">
              <a:avLst/>
            </a:prstGeom>
            <a:noFill/>
            <a:ln>
              <a:noFill/>
            </a:ln>
          </p:spPr>
          <p:txBody>
            <a:bodyPr anchorCtr="0" anchor="ctr" bIns="50800" lIns="50800" spcFirstLastPara="1" rIns="50800" wrap="square" tIns="50800">
              <a:noAutofit/>
            </a:bodyPr>
            <a:lstStyle/>
            <a:p>
              <a:pPr indent="0" lvl="0" marL="0" marR="0" rtl="0" algn="ctr">
                <a:lnSpc>
                  <a:spcPct val="144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90" name="Google Shape;190;p11"/>
          <p:cNvGrpSpPr/>
          <p:nvPr/>
        </p:nvGrpSpPr>
        <p:grpSpPr>
          <a:xfrm>
            <a:off x="6993607" y="4062020"/>
            <a:ext cx="4297048" cy="4350676"/>
            <a:chOff x="0" y="-38100"/>
            <a:chExt cx="1131733" cy="1145857"/>
          </a:xfrm>
        </p:grpSpPr>
        <p:sp>
          <p:nvSpPr>
            <p:cNvPr id="191" name="Google Shape;191;p11"/>
            <p:cNvSpPr/>
            <p:nvPr/>
          </p:nvSpPr>
          <p:spPr>
            <a:xfrm>
              <a:off x="0" y="0"/>
              <a:ext cx="1131733" cy="1107757"/>
            </a:xfrm>
            <a:custGeom>
              <a:rect b="b" l="l" r="r" t="t"/>
              <a:pathLst>
                <a:path extrusionOk="0" h="1107757" w="1131733">
                  <a:moveTo>
                    <a:pt x="0" y="0"/>
                  </a:moveTo>
                  <a:lnTo>
                    <a:pt x="1131733" y="0"/>
                  </a:lnTo>
                  <a:lnTo>
                    <a:pt x="1131733" y="1107757"/>
                  </a:lnTo>
                  <a:lnTo>
                    <a:pt x="0" y="1107757"/>
                  </a:lnTo>
                  <a:close/>
                </a:path>
              </a:pathLst>
            </a:custGeom>
            <a:solidFill>
              <a:srgbClr val="CFF4FF"/>
            </a:solidFill>
            <a:ln cap="sq" cmpd="sng" w="19050">
              <a:solidFill>
                <a:srgbClr val="FFFFFF"/>
              </a:solidFill>
              <a:prstDash val="solid"/>
              <a:miter lim="8000"/>
              <a:headEnd len="sm" w="sm" type="none"/>
              <a:tailEnd len="sm" w="sm" type="none"/>
            </a:ln>
          </p:spPr>
        </p:sp>
        <p:sp>
          <p:nvSpPr>
            <p:cNvPr id="192" name="Google Shape;192;p11"/>
            <p:cNvSpPr txBox="1"/>
            <p:nvPr/>
          </p:nvSpPr>
          <p:spPr>
            <a:xfrm>
              <a:off x="0" y="-38100"/>
              <a:ext cx="1131733" cy="1145857"/>
            </a:xfrm>
            <a:prstGeom prst="rect">
              <a:avLst/>
            </a:prstGeom>
            <a:noFill/>
            <a:ln>
              <a:noFill/>
            </a:ln>
          </p:spPr>
          <p:txBody>
            <a:bodyPr anchorCtr="0" anchor="ctr" bIns="50800" lIns="50800" spcFirstLastPara="1" rIns="50800" wrap="square" tIns="50800">
              <a:noAutofit/>
            </a:bodyPr>
            <a:lstStyle/>
            <a:p>
              <a:pPr indent="0" lvl="0" marL="0" marR="0" rtl="0" algn="ctr">
                <a:lnSpc>
                  <a:spcPct val="144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93" name="Google Shape;193;p11"/>
          <p:cNvGrpSpPr/>
          <p:nvPr/>
        </p:nvGrpSpPr>
        <p:grpSpPr>
          <a:xfrm>
            <a:off x="11700230" y="4062020"/>
            <a:ext cx="4297048" cy="4350676"/>
            <a:chOff x="0" y="-38100"/>
            <a:chExt cx="1131733" cy="1145857"/>
          </a:xfrm>
        </p:grpSpPr>
        <p:sp>
          <p:nvSpPr>
            <p:cNvPr id="194" name="Google Shape;194;p11"/>
            <p:cNvSpPr/>
            <p:nvPr/>
          </p:nvSpPr>
          <p:spPr>
            <a:xfrm>
              <a:off x="0" y="0"/>
              <a:ext cx="1131733" cy="1107757"/>
            </a:xfrm>
            <a:custGeom>
              <a:rect b="b" l="l" r="r" t="t"/>
              <a:pathLst>
                <a:path extrusionOk="0" h="1107757" w="1131733">
                  <a:moveTo>
                    <a:pt x="0" y="0"/>
                  </a:moveTo>
                  <a:lnTo>
                    <a:pt x="1131733" y="0"/>
                  </a:lnTo>
                  <a:lnTo>
                    <a:pt x="1131733" y="1107757"/>
                  </a:lnTo>
                  <a:lnTo>
                    <a:pt x="0" y="1107757"/>
                  </a:lnTo>
                  <a:close/>
                </a:path>
              </a:pathLst>
            </a:custGeom>
            <a:solidFill>
              <a:srgbClr val="CFF4FF"/>
            </a:solidFill>
            <a:ln cap="sq" cmpd="sng" w="19050">
              <a:solidFill>
                <a:srgbClr val="FFFFFF"/>
              </a:solidFill>
              <a:prstDash val="solid"/>
              <a:miter lim="8000"/>
              <a:headEnd len="sm" w="sm" type="none"/>
              <a:tailEnd len="sm" w="sm" type="none"/>
            </a:ln>
          </p:spPr>
        </p:sp>
        <p:sp>
          <p:nvSpPr>
            <p:cNvPr id="195" name="Google Shape;195;p11"/>
            <p:cNvSpPr txBox="1"/>
            <p:nvPr/>
          </p:nvSpPr>
          <p:spPr>
            <a:xfrm>
              <a:off x="0" y="-38100"/>
              <a:ext cx="1131733" cy="1145857"/>
            </a:xfrm>
            <a:prstGeom prst="rect">
              <a:avLst/>
            </a:prstGeom>
            <a:noFill/>
            <a:ln>
              <a:noFill/>
            </a:ln>
          </p:spPr>
          <p:txBody>
            <a:bodyPr anchorCtr="0" anchor="ctr" bIns="50800" lIns="50800" spcFirstLastPara="1" rIns="50800" wrap="square" tIns="50800">
              <a:noAutofit/>
            </a:bodyPr>
            <a:lstStyle/>
            <a:p>
              <a:pPr indent="0" lvl="0" marL="0" marR="0" rtl="0" algn="ctr">
                <a:lnSpc>
                  <a:spcPct val="144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6" name="Google Shape;196;p11"/>
          <p:cNvSpPr/>
          <p:nvPr/>
        </p:nvSpPr>
        <p:spPr>
          <a:xfrm rot="1313163">
            <a:off x="14330817" y="-1655690"/>
            <a:ext cx="9085628" cy="5368780"/>
          </a:xfrm>
          <a:custGeom>
            <a:rect b="b" l="l" r="r" t="t"/>
            <a:pathLst>
              <a:path extrusionOk="0" h="5368780" w="9085628">
                <a:moveTo>
                  <a:pt x="0" y="0"/>
                </a:moveTo>
                <a:lnTo>
                  <a:pt x="9085629" y="0"/>
                </a:lnTo>
                <a:lnTo>
                  <a:pt x="9085629" y="5368780"/>
                </a:lnTo>
                <a:lnTo>
                  <a:pt x="0" y="5368780"/>
                </a:lnTo>
                <a:lnTo>
                  <a:pt x="0" y="0"/>
                </a:lnTo>
                <a:close/>
              </a:path>
            </a:pathLst>
          </a:custGeom>
          <a:blipFill rotWithShape="1">
            <a:blip r:embed="rId3">
              <a:alphaModFix/>
            </a:blip>
            <a:stretch>
              <a:fillRect b="0" l="0" r="0" t="0"/>
            </a:stretch>
          </a:blipFill>
          <a:ln>
            <a:noFill/>
          </a:ln>
        </p:spPr>
      </p:sp>
      <p:sp>
        <p:nvSpPr>
          <p:cNvPr id="197" name="Google Shape;197;p11"/>
          <p:cNvSpPr txBox="1"/>
          <p:nvPr/>
        </p:nvSpPr>
        <p:spPr>
          <a:xfrm>
            <a:off x="5045356" y="1718581"/>
            <a:ext cx="8197200" cy="827400"/>
          </a:xfrm>
          <a:prstGeom prst="rect">
            <a:avLst/>
          </a:prstGeom>
          <a:noFill/>
          <a:ln>
            <a:noFill/>
          </a:ln>
        </p:spPr>
        <p:txBody>
          <a:bodyPr anchorCtr="0" anchor="t" bIns="0" lIns="0" spcFirstLastPara="1" rIns="0" wrap="square" tIns="0">
            <a:spAutoFit/>
          </a:bodyPr>
          <a:lstStyle/>
          <a:p>
            <a:pPr indent="0" lvl="0" marL="0" marR="0" rtl="0" algn="ctr">
              <a:lnSpc>
                <a:spcPct val="119996"/>
              </a:lnSpc>
              <a:spcBef>
                <a:spcPts val="0"/>
              </a:spcBef>
              <a:spcAft>
                <a:spcPts val="0"/>
              </a:spcAft>
              <a:buClr>
                <a:srgbClr val="000000"/>
              </a:buClr>
              <a:buSzPts val="5376"/>
              <a:buFont typeface="Arial"/>
              <a:buNone/>
            </a:pPr>
            <a:r>
              <a:rPr b="0" i="0" lang="en-US" sz="5376" u="none" cap="none" strike="noStrike">
                <a:solidFill>
                  <a:srgbClr val="FFFFFF"/>
                </a:solidFill>
                <a:latin typeface="Arial"/>
                <a:ea typeface="Arial"/>
                <a:cs typeface="Arial"/>
                <a:sym typeface="Arial"/>
              </a:rPr>
              <a:t>New Process</a:t>
            </a:r>
            <a:endParaRPr b="0" i="0" sz="1400" u="none" cap="none" strike="noStrike">
              <a:solidFill>
                <a:srgbClr val="000000"/>
              </a:solidFill>
              <a:latin typeface="Arial"/>
              <a:ea typeface="Arial"/>
              <a:cs typeface="Arial"/>
              <a:sym typeface="Arial"/>
            </a:endParaRPr>
          </a:p>
        </p:txBody>
      </p:sp>
      <p:sp>
        <p:nvSpPr>
          <p:cNvPr id="198" name="Google Shape;198;p11"/>
          <p:cNvSpPr txBox="1"/>
          <p:nvPr/>
        </p:nvSpPr>
        <p:spPr>
          <a:xfrm>
            <a:off x="3843721" y="2641730"/>
            <a:ext cx="10596900" cy="453300"/>
          </a:xfrm>
          <a:prstGeom prst="rect">
            <a:avLst/>
          </a:prstGeom>
          <a:noFill/>
          <a:ln>
            <a:noFill/>
          </a:ln>
        </p:spPr>
        <p:txBody>
          <a:bodyPr anchorCtr="0" anchor="t" bIns="0" lIns="0" spcFirstLastPara="1" rIns="0" wrap="square" tIns="0">
            <a:spAutoFit/>
          </a:bodyPr>
          <a:lstStyle/>
          <a:p>
            <a:pPr indent="0" lvl="0" marL="0" marR="0" rtl="0" algn="ctr">
              <a:lnSpc>
                <a:spcPct val="138011"/>
              </a:lnSpc>
              <a:spcBef>
                <a:spcPts val="0"/>
              </a:spcBef>
              <a:spcAft>
                <a:spcPts val="0"/>
              </a:spcAft>
              <a:buClr>
                <a:srgbClr val="000000"/>
              </a:buClr>
              <a:buSzPts val="2944"/>
              <a:buFont typeface="Arial"/>
              <a:buNone/>
            </a:pPr>
            <a:r>
              <a:rPr b="1" i="0" lang="en-US" sz="2944" u="none" cap="none" strike="noStrike">
                <a:solidFill>
                  <a:schemeClr val="dk1"/>
                </a:solidFill>
                <a:latin typeface="DM Sans"/>
                <a:ea typeface="DM Sans"/>
                <a:cs typeface="DM Sans"/>
                <a:sym typeface="DM Sans"/>
              </a:rPr>
              <a:t>Gather greater stakeholder input</a:t>
            </a:r>
            <a:endParaRPr b="1" i="0" sz="2000" u="none" cap="none" strike="noStrike">
              <a:solidFill>
                <a:schemeClr val="dk1"/>
              </a:solidFill>
              <a:latin typeface="Arial"/>
              <a:ea typeface="Arial"/>
              <a:cs typeface="Arial"/>
              <a:sym typeface="Arial"/>
            </a:endParaRPr>
          </a:p>
        </p:txBody>
      </p:sp>
      <p:sp>
        <p:nvSpPr>
          <p:cNvPr id="199" name="Google Shape;199;p11"/>
          <p:cNvSpPr txBox="1"/>
          <p:nvPr/>
        </p:nvSpPr>
        <p:spPr>
          <a:xfrm>
            <a:off x="2711792" y="6262377"/>
            <a:ext cx="3432000" cy="354000"/>
          </a:xfrm>
          <a:prstGeom prst="rect">
            <a:avLst/>
          </a:prstGeom>
          <a:noFill/>
          <a:ln>
            <a:noFill/>
          </a:ln>
        </p:spPr>
        <p:txBody>
          <a:bodyPr anchorCtr="0" anchor="t" bIns="0" lIns="0" spcFirstLastPara="1" rIns="0" wrap="square" tIns="0">
            <a:spAutoFit/>
          </a:bodyPr>
          <a:lstStyle/>
          <a:p>
            <a:pPr indent="0" lvl="0" marL="0" marR="0" rtl="0" algn="ctr">
              <a:lnSpc>
                <a:spcPct val="138000"/>
              </a:lnSpc>
              <a:spcBef>
                <a:spcPts val="0"/>
              </a:spcBef>
              <a:spcAft>
                <a:spcPts val="0"/>
              </a:spcAft>
              <a:buClr>
                <a:srgbClr val="000000"/>
              </a:buClr>
              <a:buSzPts val="2300"/>
              <a:buFont typeface="Arial"/>
              <a:buNone/>
            </a:pPr>
            <a:r>
              <a:rPr b="1" i="0" lang="en-US" sz="2300" u="none" cap="none" strike="noStrike">
                <a:solidFill>
                  <a:srgbClr val="0071C9"/>
                </a:solidFill>
                <a:latin typeface="DM Sans"/>
                <a:ea typeface="DM Sans"/>
                <a:cs typeface="DM Sans"/>
                <a:sym typeface="DM Sans"/>
              </a:rPr>
              <a:t>Stakeholder Surveys</a:t>
            </a:r>
            <a:endParaRPr b="0" i="0" sz="1400" u="none" cap="none" strike="noStrike">
              <a:solidFill>
                <a:srgbClr val="000000"/>
              </a:solidFill>
              <a:latin typeface="Arial"/>
              <a:ea typeface="Arial"/>
              <a:cs typeface="Arial"/>
              <a:sym typeface="Arial"/>
            </a:endParaRPr>
          </a:p>
        </p:txBody>
      </p:sp>
      <p:sp>
        <p:nvSpPr>
          <p:cNvPr id="200" name="Google Shape;200;p11"/>
          <p:cNvSpPr txBox="1"/>
          <p:nvPr/>
        </p:nvSpPr>
        <p:spPr>
          <a:xfrm>
            <a:off x="7543627" y="6762249"/>
            <a:ext cx="3200700" cy="1243500"/>
          </a:xfrm>
          <a:prstGeom prst="rect">
            <a:avLst/>
          </a:prstGeom>
          <a:noFill/>
          <a:ln>
            <a:noFill/>
          </a:ln>
        </p:spPr>
        <p:txBody>
          <a:bodyPr anchorCtr="0" anchor="t" bIns="0" lIns="0" spcFirstLastPara="1" rIns="0" wrap="square" tIns="0">
            <a:spAutoFit/>
          </a:bodyPr>
          <a:lstStyle/>
          <a:p>
            <a:pPr indent="0" lvl="0" marL="0" marR="0" rtl="0" algn="ctr">
              <a:lnSpc>
                <a:spcPct val="137977"/>
              </a:lnSpc>
              <a:spcBef>
                <a:spcPts val="0"/>
              </a:spcBef>
              <a:spcAft>
                <a:spcPts val="0"/>
              </a:spcAft>
              <a:buClr>
                <a:srgbClr val="000000"/>
              </a:buClr>
              <a:buSzPts val="1572"/>
              <a:buFont typeface="Arial"/>
              <a:buNone/>
            </a:pPr>
            <a:r>
              <a:rPr b="0" i="0" lang="en-US" sz="1572" u="none" cap="none" strike="noStrike">
                <a:solidFill>
                  <a:srgbClr val="051D40"/>
                </a:solidFill>
                <a:latin typeface="DM Sans"/>
                <a:ea typeface="DM Sans"/>
                <a:cs typeface="DM Sans"/>
                <a:sym typeface="DM Sans"/>
              </a:rPr>
              <a:t>Utilize a “Town Hall” format for each zone to host conversations with stakeholders and to gather additional feedback</a:t>
            </a:r>
            <a:endParaRPr b="0" i="0" sz="1400" u="none" cap="none" strike="noStrike">
              <a:solidFill>
                <a:srgbClr val="000000"/>
              </a:solidFill>
              <a:latin typeface="Arial"/>
              <a:ea typeface="Arial"/>
              <a:cs typeface="Arial"/>
              <a:sym typeface="Arial"/>
            </a:endParaRPr>
          </a:p>
        </p:txBody>
      </p:sp>
      <p:sp>
        <p:nvSpPr>
          <p:cNvPr id="201" name="Google Shape;201;p11"/>
          <p:cNvSpPr txBox="1"/>
          <p:nvPr/>
        </p:nvSpPr>
        <p:spPr>
          <a:xfrm>
            <a:off x="7946418" y="6262377"/>
            <a:ext cx="2395200" cy="354000"/>
          </a:xfrm>
          <a:prstGeom prst="rect">
            <a:avLst/>
          </a:prstGeom>
          <a:noFill/>
          <a:ln>
            <a:noFill/>
          </a:ln>
        </p:spPr>
        <p:txBody>
          <a:bodyPr anchorCtr="0" anchor="t" bIns="0" lIns="0" spcFirstLastPara="1" rIns="0" wrap="square" tIns="0">
            <a:spAutoFit/>
          </a:bodyPr>
          <a:lstStyle/>
          <a:p>
            <a:pPr indent="0" lvl="0" marL="0" marR="0" rtl="0" algn="ctr">
              <a:lnSpc>
                <a:spcPct val="138000"/>
              </a:lnSpc>
              <a:spcBef>
                <a:spcPts val="0"/>
              </a:spcBef>
              <a:spcAft>
                <a:spcPts val="0"/>
              </a:spcAft>
              <a:buClr>
                <a:srgbClr val="000000"/>
              </a:buClr>
              <a:buSzPts val="2300"/>
              <a:buFont typeface="Arial"/>
              <a:buNone/>
            </a:pPr>
            <a:r>
              <a:rPr b="1" i="0" lang="en-US" sz="2300" u="none" cap="none" strike="noStrike">
                <a:solidFill>
                  <a:srgbClr val="F1945B"/>
                </a:solidFill>
                <a:latin typeface="DM Sans"/>
                <a:ea typeface="DM Sans"/>
                <a:cs typeface="DM Sans"/>
                <a:sym typeface="DM Sans"/>
              </a:rPr>
              <a:t>Town Halls</a:t>
            </a:r>
            <a:endParaRPr b="0" i="0" sz="1400" u="none" cap="none" strike="noStrike">
              <a:solidFill>
                <a:srgbClr val="000000"/>
              </a:solidFill>
              <a:latin typeface="Arial"/>
              <a:ea typeface="Arial"/>
              <a:cs typeface="Arial"/>
              <a:sym typeface="Arial"/>
            </a:endParaRPr>
          </a:p>
        </p:txBody>
      </p:sp>
      <p:sp>
        <p:nvSpPr>
          <p:cNvPr id="202" name="Google Shape;202;p11"/>
          <p:cNvSpPr/>
          <p:nvPr/>
        </p:nvSpPr>
        <p:spPr>
          <a:xfrm>
            <a:off x="3728082" y="4615159"/>
            <a:ext cx="1399568" cy="1399568"/>
          </a:xfrm>
          <a:custGeom>
            <a:rect b="b" l="l" r="r" t="t"/>
            <a:pathLst>
              <a:path extrusionOk="0" h="1399568" w="1399568">
                <a:moveTo>
                  <a:pt x="0" y="0"/>
                </a:moveTo>
                <a:lnTo>
                  <a:pt x="1399567" y="0"/>
                </a:lnTo>
                <a:lnTo>
                  <a:pt x="1399567" y="1399568"/>
                </a:lnTo>
                <a:lnTo>
                  <a:pt x="0" y="1399568"/>
                </a:lnTo>
                <a:lnTo>
                  <a:pt x="0" y="0"/>
                </a:lnTo>
                <a:close/>
              </a:path>
            </a:pathLst>
          </a:custGeom>
          <a:blipFill rotWithShape="1">
            <a:blip r:embed="rId5">
              <a:alphaModFix/>
            </a:blip>
            <a:stretch>
              <a:fillRect b="0" l="0" r="0" t="0"/>
            </a:stretch>
          </a:blipFill>
          <a:ln>
            <a:noFill/>
          </a:ln>
        </p:spPr>
      </p:sp>
      <p:sp>
        <p:nvSpPr>
          <p:cNvPr id="203" name="Google Shape;203;p11"/>
          <p:cNvSpPr/>
          <p:nvPr/>
        </p:nvSpPr>
        <p:spPr>
          <a:xfrm>
            <a:off x="13369571" y="4680294"/>
            <a:ext cx="958365" cy="1334433"/>
          </a:xfrm>
          <a:custGeom>
            <a:rect b="b" l="l" r="r" t="t"/>
            <a:pathLst>
              <a:path extrusionOk="0" h="1334433" w="958365">
                <a:moveTo>
                  <a:pt x="0" y="0"/>
                </a:moveTo>
                <a:lnTo>
                  <a:pt x="958365" y="0"/>
                </a:lnTo>
                <a:lnTo>
                  <a:pt x="958365" y="1334433"/>
                </a:lnTo>
                <a:lnTo>
                  <a:pt x="0" y="1334433"/>
                </a:lnTo>
                <a:lnTo>
                  <a:pt x="0" y="0"/>
                </a:lnTo>
                <a:close/>
              </a:path>
            </a:pathLst>
          </a:custGeom>
          <a:blipFill rotWithShape="1">
            <a:blip r:embed="rId6">
              <a:alphaModFix/>
            </a:blip>
            <a:stretch>
              <a:fillRect b="0" l="0" r="0" t="0"/>
            </a:stretch>
          </a:blipFill>
          <a:ln>
            <a:noFill/>
          </a:ln>
        </p:spPr>
      </p:sp>
      <p:sp>
        <p:nvSpPr>
          <p:cNvPr id="204" name="Google Shape;204;p11"/>
          <p:cNvSpPr/>
          <p:nvPr/>
        </p:nvSpPr>
        <p:spPr>
          <a:xfrm>
            <a:off x="8400786" y="4507372"/>
            <a:ext cx="1482689" cy="1507355"/>
          </a:xfrm>
          <a:custGeom>
            <a:rect b="b" l="l" r="r" t="t"/>
            <a:pathLst>
              <a:path extrusionOk="0" h="1507355" w="1482689">
                <a:moveTo>
                  <a:pt x="0" y="0"/>
                </a:moveTo>
                <a:lnTo>
                  <a:pt x="1482689" y="0"/>
                </a:lnTo>
                <a:lnTo>
                  <a:pt x="1482689" y="1507355"/>
                </a:lnTo>
                <a:lnTo>
                  <a:pt x="0" y="1507355"/>
                </a:lnTo>
                <a:lnTo>
                  <a:pt x="0" y="0"/>
                </a:lnTo>
                <a:close/>
              </a:path>
            </a:pathLst>
          </a:custGeom>
          <a:blipFill rotWithShape="1">
            <a:blip r:embed="rId7">
              <a:alphaModFix/>
            </a:blip>
            <a:stretch>
              <a:fillRect b="0" l="0" r="0" t="0"/>
            </a:stretch>
          </a:blipFill>
          <a:ln>
            <a:noFill/>
          </a:ln>
        </p:spPr>
      </p:sp>
      <p:sp>
        <p:nvSpPr>
          <p:cNvPr id="205" name="Google Shape;205;p11"/>
          <p:cNvSpPr txBox="1"/>
          <p:nvPr/>
        </p:nvSpPr>
        <p:spPr>
          <a:xfrm>
            <a:off x="12263487" y="6762249"/>
            <a:ext cx="3200700" cy="1577400"/>
          </a:xfrm>
          <a:prstGeom prst="rect">
            <a:avLst/>
          </a:prstGeom>
          <a:noFill/>
          <a:ln>
            <a:noFill/>
          </a:ln>
        </p:spPr>
        <p:txBody>
          <a:bodyPr anchorCtr="0" anchor="t" bIns="0" lIns="0" spcFirstLastPara="1" rIns="0" wrap="square" tIns="0">
            <a:spAutoFit/>
          </a:bodyPr>
          <a:lstStyle/>
          <a:p>
            <a:pPr indent="0" lvl="0" marL="0" marR="0" rtl="0" algn="ctr">
              <a:lnSpc>
                <a:spcPct val="137977"/>
              </a:lnSpc>
              <a:spcBef>
                <a:spcPts val="0"/>
              </a:spcBef>
              <a:spcAft>
                <a:spcPts val="0"/>
              </a:spcAft>
              <a:buClr>
                <a:srgbClr val="000000"/>
              </a:buClr>
              <a:buSzPts val="1572"/>
              <a:buFont typeface="Arial"/>
              <a:buNone/>
            </a:pPr>
            <a:r>
              <a:rPr b="0" i="0" lang="en-US" sz="1572" u="none" cap="none" strike="noStrike">
                <a:solidFill>
                  <a:srgbClr val="051D40"/>
                </a:solidFill>
                <a:latin typeface="DM Sans"/>
                <a:ea typeface="DM Sans"/>
                <a:cs typeface="DM Sans"/>
                <a:sym typeface="DM Sans"/>
              </a:rPr>
              <a:t>Incorporate data gathered through surveys and Town Hall meetings to develop a strategic plan that is reflective of the priorities of our larger community</a:t>
            </a:r>
            <a:endParaRPr b="0" i="0" sz="1400" u="none" cap="none" strike="noStrike">
              <a:solidFill>
                <a:srgbClr val="000000"/>
              </a:solidFill>
              <a:latin typeface="Arial"/>
              <a:ea typeface="Arial"/>
              <a:cs typeface="Arial"/>
              <a:sym typeface="Arial"/>
            </a:endParaRPr>
          </a:p>
        </p:txBody>
      </p:sp>
      <p:sp>
        <p:nvSpPr>
          <p:cNvPr id="206" name="Google Shape;206;p11"/>
          <p:cNvSpPr txBox="1"/>
          <p:nvPr/>
        </p:nvSpPr>
        <p:spPr>
          <a:xfrm>
            <a:off x="11748375" y="6262375"/>
            <a:ext cx="4248900" cy="354000"/>
          </a:xfrm>
          <a:prstGeom prst="rect">
            <a:avLst/>
          </a:prstGeom>
          <a:noFill/>
          <a:ln>
            <a:noFill/>
          </a:ln>
        </p:spPr>
        <p:txBody>
          <a:bodyPr anchorCtr="0" anchor="t" bIns="0" lIns="0" spcFirstLastPara="1" rIns="0" wrap="square" tIns="0">
            <a:spAutoFit/>
          </a:bodyPr>
          <a:lstStyle/>
          <a:p>
            <a:pPr indent="0" lvl="0" marL="0" marR="0" rtl="0" algn="ctr">
              <a:lnSpc>
                <a:spcPct val="138000"/>
              </a:lnSpc>
              <a:spcBef>
                <a:spcPts val="0"/>
              </a:spcBef>
              <a:spcAft>
                <a:spcPts val="0"/>
              </a:spcAft>
              <a:buClr>
                <a:srgbClr val="000000"/>
              </a:buClr>
              <a:buSzPts val="2300"/>
              <a:buFont typeface="Arial"/>
              <a:buNone/>
            </a:pPr>
            <a:r>
              <a:rPr b="1" i="0" lang="en-US" sz="2300" u="none" cap="none" strike="noStrike">
                <a:solidFill>
                  <a:srgbClr val="39B54A"/>
                </a:solidFill>
                <a:latin typeface="DM Sans"/>
                <a:ea typeface="DM Sans"/>
                <a:cs typeface="DM Sans"/>
                <a:sym typeface="DM Sans"/>
              </a:rPr>
              <a:t>SPC 2030 Collaboration</a:t>
            </a:r>
            <a:endParaRPr b="0" i="0" sz="1400" u="none" cap="none" strike="noStrike">
              <a:solidFill>
                <a:srgbClr val="000000"/>
              </a:solidFill>
              <a:latin typeface="Arial"/>
              <a:ea typeface="Arial"/>
              <a:cs typeface="Arial"/>
              <a:sym typeface="Arial"/>
            </a:endParaRPr>
          </a:p>
        </p:txBody>
      </p:sp>
      <p:sp>
        <p:nvSpPr>
          <p:cNvPr id="207" name="Google Shape;207;p11"/>
          <p:cNvSpPr txBox="1"/>
          <p:nvPr/>
        </p:nvSpPr>
        <p:spPr>
          <a:xfrm>
            <a:off x="2840362" y="6762249"/>
            <a:ext cx="3200700" cy="909600"/>
          </a:xfrm>
          <a:prstGeom prst="rect">
            <a:avLst/>
          </a:prstGeom>
          <a:noFill/>
          <a:ln>
            <a:noFill/>
          </a:ln>
        </p:spPr>
        <p:txBody>
          <a:bodyPr anchorCtr="0" anchor="t" bIns="0" lIns="0" spcFirstLastPara="1" rIns="0" wrap="square" tIns="0">
            <a:spAutoFit/>
          </a:bodyPr>
          <a:lstStyle/>
          <a:p>
            <a:pPr indent="0" lvl="0" marL="0" marR="0" rtl="0" algn="ctr">
              <a:lnSpc>
                <a:spcPct val="137977"/>
              </a:lnSpc>
              <a:spcBef>
                <a:spcPts val="0"/>
              </a:spcBef>
              <a:spcAft>
                <a:spcPts val="0"/>
              </a:spcAft>
              <a:buClr>
                <a:srgbClr val="000000"/>
              </a:buClr>
              <a:buSzPts val="1572"/>
              <a:buFont typeface="Arial"/>
              <a:buNone/>
            </a:pPr>
            <a:r>
              <a:rPr b="0" i="0" lang="en-US" sz="1572" u="none" cap="none" strike="noStrike">
                <a:solidFill>
                  <a:srgbClr val="051D40"/>
                </a:solidFill>
                <a:latin typeface="DM Sans"/>
                <a:ea typeface="DM Sans"/>
                <a:cs typeface="DM Sans"/>
                <a:sym typeface="DM Sans"/>
              </a:rPr>
              <a:t>Utilize surveys to gather feedback on strengths and areas for improvement, as well as priorities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51D40"/>
        </a:solidFill>
      </p:bgPr>
    </p:bg>
    <p:spTree>
      <p:nvGrpSpPr>
        <p:cNvPr id="211" name="Shape 211"/>
        <p:cNvGrpSpPr/>
        <p:nvPr/>
      </p:nvGrpSpPr>
      <p:grpSpPr>
        <a:xfrm>
          <a:off x="0" y="0"/>
          <a:ext cx="0" cy="0"/>
          <a:chOff x="0" y="0"/>
          <a:chExt cx="0" cy="0"/>
        </a:xfrm>
      </p:grpSpPr>
      <p:sp>
        <p:nvSpPr>
          <p:cNvPr id="212" name="Google Shape;212;g2e864209876_3_6"/>
          <p:cNvSpPr txBox="1"/>
          <p:nvPr/>
        </p:nvSpPr>
        <p:spPr>
          <a:xfrm>
            <a:off x="4724913" y="5270681"/>
            <a:ext cx="8457300" cy="1011000"/>
          </a:xfrm>
          <a:prstGeom prst="rect">
            <a:avLst/>
          </a:prstGeom>
          <a:noFill/>
          <a:ln>
            <a:noFill/>
          </a:ln>
        </p:spPr>
        <p:txBody>
          <a:bodyPr anchorCtr="0" anchor="t" bIns="0" lIns="0" spcFirstLastPara="1" rIns="0" wrap="square" tIns="0">
            <a:spAutoFit/>
          </a:bodyPr>
          <a:lstStyle/>
          <a:p>
            <a:pPr indent="0" lvl="0" marL="0" marR="0" rtl="0" algn="ctr">
              <a:lnSpc>
                <a:spcPct val="120018"/>
              </a:lnSpc>
              <a:spcBef>
                <a:spcPts val="0"/>
              </a:spcBef>
              <a:spcAft>
                <a:spcPts val="0"/>
              </a:spcAft>
              <a:buClr>
                <a:srgbClr val="000000"/>
              </a:buClr>
              <a:buSzPts val="6569"/>
              <a:buFont typeface="Arial"/>
              <a:buNone/>
            </a:pPr>
            <a:r>
              <a:rPr b="0" i="0" lang="en-US" sz="6569" u="none" cap="none" strike="noStrike">
                <a:solidFill>
                  <a:srgbClr val="FFFFFF"/>
                </a:solidFill>
                <a:latin typeface="Arial"/>
                <a:ea typeface="Arial"/>
                <a:cs typeface="Arial"/>
                <a:sym typeface="Arial"/>
              </a:rPr>
              <a:t>Stakeholder Survey </a:t>
            </a:r>
            <a:endParaRPr b="0" i="0" sz="1400" u="none" cap="none" strike="noStrike">
              <a:solidFill>
                <a:srgbClr val="000000"/>
              </a:solidFill>
              <a:latin typeface="Arial"/>
              <a:ea typeface="Arial"/>
              <a:cs typeface="Arial"/>
              <a:sym typeface="Arial"/>
            </a:endParaRPr>
          </a:p>
        </p:txBody>
      </p:sp>
      <p:sp>
        <p:nvSpPr>
          <p:cNvPr id="213" name="Google Shape;213;g2e864209876_3_6"/>
          <p:cNvSpPr txBox="1"/>
          <p:nvPr/>
        </p:nvSpPr>
        <p:spPr>
          <a:xfrm>
            <a:off x="5682387" y="6394187"/>
            <a:ext cx="6542100" cy="475500"/>
          </a:xfrm>
          <a:prstGeom prst="rect">
            <a:avLst/>
          </a:prstGeom>
          <a:noFill/>
          <a:ln>
            <a:noFill/>
          </a:ln>
        </p:spPr>
        <p:txBody>
          <a:bodyPr anchorCtr="0" anchor="t" bIns="0" lIns="0" spcFirstLastPara="1" rIns="0" wrap="square" tIns="0">
            <a:spAutoFit/>
          </a:bodyPr>
          <a:lstStyle/>
          <a:p>
            <a:pPr indent="0" lvl="0" marL="0" marR="0" rtl="0" algn="ctr">
              <a:lnSpc>
                <a:spcPct val="138044"/>
              </a:lnSpc>
              <a:spcBef>
                <a:spcPts val="0"/>
              </a:spcBef>
              <a:spcAft>
                <a:spcPts val="0"/>
              </a:spcAft>
              <a:buClr>
                <a:srgbClr val="000000"/>
              </a:buClr>
              <a:buSzPts val="3090"/>
              <a:buFont typeface="Arial"/>
              <a:buNone/>
            </a:pPr>
            <a:r>
              <a:rPr b="0" i="0" lang="en-US" sz="3090" u="none" cap="none" strike="noStrike">
                <a:solidFill>
                  <a:srgbClr val="56AEFF"/>
                </a:solidFill>
                <a:latin typeface="DM Sans"/>
                <a:ea typeface="DM Sans"/>
                <a:cs typeface="DM Sans"/>
                <a:sym typeface="DM Sans"/>
              </a:rPr>
              <a:t>for Blueprint 2030 Process</a:t>
            </a:r>
            <a:endParaRPr b="0" i="0" sz="2700" u="none" cap="none" strike="noStrike">
              <a:solidFill>
                <a:srgbClr val="56AEFF"/>
              </a:solidFill>
              <a:latin typeface="Arial"/>
              <a:ea typeface="Arial"/>
              <a:cs typeface="Arial"/>
              <a:sym typeface="Arial"/>
            </a:endParaRPr>
          </a:p>
        </p:txBody>
      </p:sp>
      <p:sp>
        <p:nvSpPr>
          <p:cNvPr id="214" name="Google Shape;214;g2e864209876_3_6"/>
          <p:cNvSpPr/>
          <p:nvPr/>
        </p:nvSpPr>
        <p:spPr>
          <a:xfrm>
            <a:off x="-2622339" y="7919689"/>
            <a:ext cx="6452848" cy="5596379"/>
          </a:xfrm>
          <a:custGeom>
            <a:rect b="b" l="l" r="r" t="t"/>
            <a:pathLst>
              <a:path extrusionOk="0" h="5596379" w="6452848">
                <a:moveTo>
                  <a:pt x="0" y="0"/>
                </a:moveTo>
                <a:lnTo>
                  <a:pt x="6452849" y="0"/>
                </a:lnTo>
                <a:lnTo>
                  <a:pt x="6452849" y="5596379"/>
                </a:lnTo>
                <a:lnTo>
                  <a:pt x="0" y="5596379"/>
                </a:lnTo>
                <a:lnTo>
                  <a:pt x="0" y="0"/>
                </a:lnTo>
                <a:close/>
              </a:path>
            </a:pathLst>
          </a:custGeom>
          <a:blipFill rotWithShape="1">
            <a:blip r:embed="rId3">
              <a:alphaModFix/>
            </a:blip>
            <a:stretch>
              <a:fillRect b="0" l="0" r="0" t="0"/>
            </a:stretch>
          </a:blipFill>
          <a:ln>
            <a:noFill/>
          </a:ln>
        </p:spPr>
      </p:sp>
      <p:sp>
        <p:nvSpPr>
          <p:cNvPr id="215" name="Google Shape;215;g2e864209876_3_6"/>
          <p:cNvSpPr/>
          <p:nvPr/>
        </p:nvSpPr>
        <p:spPr>
          <a:xfrm rot="10800000">
            <a:off x="13367400" y="-2798190"/>
            <a:ext cx="6452848" cy="5596379"/>
          </a:xfrm>
          <a:custGeom>
            <a:rect b="b" l="l" r="r" t="t"/>
            <a:pathLst>
              <a:path extrusionOk="0" h="5596379" w="6452848">
                <a:moveTo>
                  <a:pt x="0" y="0"/>
                </a:moveTo>
                <a:lnTo>
                  <a:pt x="6452849" y="0"/>
                </a:lnTo>
                <a:lnTo>
                  <a:pt x="6452849" y="5596380"/>
                </a:lnTo>
                <a:lnTo>
                  <a:pt x="0" y="5596380"/>
                </a:lnTo>
                <a:lnTo>
                  <a:pt x="0" y="0"/>
                </a:lnTo>
                <a:close/>
              </a:path>
            </a:pathLst>
          </a:custGeom>
          <a:blipFill rotWithShape="1">
            <a:blip r:embed="rId3">
              <a:alphaModFix/>
            </a:blip>
            <a:stretch>
              <a:fillRect b="0" l="0" r="0" t="0"/>
            </a:stretch>
          </a:blipFill>
          <a:ln>
            <a:noFill/>
          </a:ln>
        </p:spPr>
      </p:sp>
      <p:sp>
        <p:nvSpPr>
          <p:cNvPr id="216" name="Google Shape;216;g2e864209876_3_6"/>
          <p:cNvSpPr/>
          <p:nvPr/>
        </p:nvSpPr>
        <p:spPr>
          <a:xfrm>
            <a:off x="8513688" y="3644200"/>
            <a:ext cx="879643" cy="1273167"/>
          </a:xfrm>
          <a:custGeom>
            <a:rect b="b" l="l" r="r" t="t"/>
            <a:pathLst>
              <a:path extrusionOk="0" h="1273167" w="879643">
                <a:moveTo>
                  <a:pt x="0" y="0"/>
                </a:moveTo>
                <a:lnTo>
                  <a:pt x="879643" y="0"/>
                </a:lnTo>
                <a:lnTo>
                  <a:pt x="879643" y="1273168"/>
                </a:lnTo>
                <a:lnTo>
                  <a:pt x="0" y="1273168"/>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g3110aba0444_0_0"/>
          <p:cNvSpPr txBox="1"/>
          <p:nvPr/>
        </p:nvSpPr>
        <p:spPr>
          <a:xfrm>
            <a:off x="5064850" y="3586300"/>
            <a:ext cx="8855700" cy="3381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Calibri"/>
                <a:ea typeface="Calibri"/>
                <a:cs typeface="Calibri"/>
                <a:sym typeface="Calibri"/>
              </a:rPr>
              <a:t>INSERT RESULTS HERE (McIntosh)</a:t>
            </a:r>
            <a:endParaRPr b="0" i="0" sz="3200" u="none" cap="none" strike="noStrike">
              <a:solidFill>
                <a:schemeClr val="dk1"/>
              </a:solidFill>
              <a:latin typeface="Calibri"/>
              <a:ea typeface="Calibri"/>
              <a:cs typeface="Calibri"/>
              <a:sym typeface="Calibri"/>
            </a:endParaRPr>
          </a:p>
        </p:txBody>
      </p:sp>
      <p:pic>
        <p:nvPicPr>
          <p:cNvPr id="222" name="Google Shape;222;g3110aba0444_0_0"/>
          <p:cNvPicPr preferRelativeResize="0"/>
          <p:nvPr/>
        </p:nvPicPr>
        <p:blipFill rotWithShape="1">
          <a:blip r:embed="rId3">
            <a:alphaModFix/>
          </a:blip>
          <a:srcRect b="0" l="0" r="0" t="0"/>
          <a:stretch/>
        </p:blipFill>
        <p:spPr>
          <a:xfrm>
            <a:off x="0" y="0"/>
            <a:ext cx="18288000" cy="10287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pic>
        <p:nvPicPr>
          <p:cNvPr id="227" name="Google Shape;227;g312f7f01d3a_3_1"/>
          <p:cNvPicPr preferRelativeResize="0"/>
          <p:nvPr/>
        </p:nvPicPr>
        <p:blipFill rotWithShape="1">
          <a:blip r:embed="rId3">
            <a:alphaModFix/>
          </a:blip>
          <a:srcRect b="0" l="0" r="0" t="0"/>
          <a:stretch/>
        </p:blipFill>
        <p:spPr>
          <a:xfrm>
            <a:off x="0" y="0"/>
            <a:ext cx="18287990" cy="10287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pic>
        <p:nvPicPr>
          <p:cNvPr id="232" name="Google Shape;232;g312f7f01d3a_3_5"/>
          <p:cNvPicPr preferRelativeResize="0"/>
          <p:nvPr/>
        </p:nvPicPr>
        <p:blipFill rotWithShape="1">
          <a:blip r:embed="rId3">
            <a:alphaModFix/>
          </a:blip>
          <a:srcRect b="0" l="0" r="0" t="0"/>
          <a:stretch/>
        </p:blipFill>
        <p:spPr>
          <a:xfrm>
            <a:off x="0" y="0"/>
            <a:ext cx="18287990" cy="10287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pic>
        <p:nvPicPr>
          <p:cNvPr id="237" name="Google Shape;237;g312f7f01d3a_3_9"/>
          <p:cNvPicPr preferRelativeResize="0"/>
          <p:nvPr/>
        </p:nvPicPr>
        <p:blipFill rotWithShape="1">
          <a:blip r:embed="rId3">
            <a:alphaModFix/>
          </a:blip>
          <a:srcRect b="0" l="0" r="0" t="0"/>
          <a:stretch/>
        </p:blipFill>
        <p:spPr>
          <a:xfrm>
            <a:off x="0" y="0"/>
            <a:ext cx="18287990" cy="10287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pic>
        <p:nvPicPr>
          <p:cNvPr id="242" name="Google Shape;242;g312fdb41bc0_0_0"/>
          <p:cNvPicPr preferRelativeResize="0"/>
          <p:nvPr/>
        </p:nvPicPr>
        <p:blipFill rotWithShape="1">
          <a:blip r:embed="rId3">
            <a:alphaModFix/>
          </a:blip>
          <a:srcRect b="0" l="0" r="0" t="0"/>
          <a:stretch/>
        </p:blipFill>
        <p:spPr>
          <a:xfrm>
            <a:off x="0" y="0"/>
            <a:ext cx="18288000" cy="1028700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pic>
        <p:nvPicPr>
          <p:cNvPr id="247" name="Google Shape;247;g312fdb41bc0_0_3"/>
          <p:cNvPicPr preferRelativeResize="0"/>
          <p:nvPr/>
        </p:nvPicPr>
        <p:blipFill rotWithShape="1">
          <a:blip r:embed="rId3">
            <a:alphaModFix/>
          </a:blip>
          <a:srcRect b="0" l="0" r="0" t="0"/>
          <a:stretch/>
        </p:blipFill>
        <p:spPr>
          <a:xfrm>
            <a:off x="0" y="0"/>
            <a:ext cx="18288000" cy="1028700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id="252" name="Google Shape;252;g312fdb41bc0_0_6"/>
          <p:cNvPicPr preferRelativeResize="0"/>
          <p:nvPr/>
        </p:nvPicPr>
        <p:blipFill rotWithShape="1">
          <a:blip r:embed="rId3">
            <a:alphaModFix/>
          </a:blip>
          <a:srcRect b="0" l="0" r="0" t="0"/>
          <a:stretch/>
        </p:blipFill>
        <p:spPr>
          <a:xfrm>
            <a:off x="0" y="0"/>
            <a:ext cx="18288000" cy="1028700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id="257" name="Google Shape;257;g312fdb41bc0_0_9"/>
          <p:cNvPicPr preferRelativeResize="0"/>
          <p:nvPr/>
        </p:nvPicPr>
        <p:blipFill rotWithShape="1">
          <a:blip r:embed="rId3">
            <a:alphaModFix/>
          </a:blip>
          <a:srcRect b="0" l="0" r="0" t="0"/>
          <a:stretch/>
        </p:blipFill>
        <p:spPr>
          <a:xfrm>
            <a:off x="0" y="0"/>
            <a:ext cx="18288000" cy="1028700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pic>
        <p:nvPicPr>
          <p:cNvPr id="262" name="Google Shape;262;g312fdb41bc0_0_16"/>
          <p:cNvPicPr preferRelativeResize="0"/>
          <p:nvPr/>
        </p:nvPicPr>
        <p:blipFill rotWithShape="1">
          <a:blip r:embed="rId3">
            <a:alphaModFix/>
          </a:blip>
          <a:srcRect b="0" l="0" r="0" t="0"/>
          <a:stretch/>
        </p:blipFill>
        <p:spPr>
          <a:xfrm>
            <a:off x="0" y="0"/>
            <a:ext cx="18287990" cy="10287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g3110aba0444_1_128"/>
          <p:cNvSpPr txBox="1"/>
          <p:nvPr/>
        </p:nvSpPr>
        <p:spPr>
          <a:xfrm>
            <a:off x="2202125" y="1950450"/>
            <a:ext cx="11828400" cy="3381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500"/>
              <a:buFont typeface="Arial"/>
              <a:buNone/>
            </a:pPr>
            <a:r>
              <a:rPr b="1" i="0" lang="en-US" sz="3500" u="none" cap="none" strike="noStrike">
                <a:solidFill>
                  <a:schemeClr val="dk1"/>
                </a:solidFill>
                <a:latin typeface="Calibri"/>
                <a:ea typeface="Calibri"/>
                <a:cs typeface="Calibri"/>
                <a:sym typeface="Calibri"/>
              </a:rPr>
              <a:t>Table Discussion:</a:t>
            </a:r>
            <a:endParaRPr b="1" i="0" sz="3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rPr b="1" i="0" lang="en-US" sz="3500" u="none" cap="none" strike="noStrike">
                <a:solidFill>
                  <a:schemeClr val="dk1"/>
                </a:solidFill>
                <a:latin typeface="Calibri"/>
                <a:ea typeface="Calibri"/>
                <a:cs typeface="Calibri"/>
                <a:sym typeface="Calibri"/>
              </a:rPr>
              <a:t>What does the data tell us about the strengths of our current Strategic Plan and the work of our district?</a:t>
            </a:r>
            <a:endParaRPr b="1" i="0" sz="3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rPr b="1" i="0" lang="en-US" sz="3500" u="none" cap="none" strike="noStrike">
                <a:solidFill>
                  <a:schemeClr val="dk1"/>
                </a:solidFill>
                <a:latin typeface="Calibri"/>
                <a:ea typeface="Calibri"/>
                <a:cs typeface="Calibri"/>
                <a:sym typeface="Calibri"/>
              </a:rPr>
              <a:t>What does the data tell us about the weaknesses of our current Strategic Plan and the work of our district?</a:t>
            </a:r>
            <a:endParaRPr b="1" i="0" sz="3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rPr b="1" i="0" lang="en-US" sz="3500" u="none" cap="none" strike="noStrike">
                <a:solidFill>
                  <a:schemeClr val="dk1"/>
                </a:solidFill>
                <a:latin typeface="Calibri"/>
                <a:ea typeface="Calibri"/>
                <a:cs typeface="Calibri"/>
                <a:sym typeface="Calibri"/>
              </a:rPr>
              <a:t>What is missing from this data? In other words, what does the data not tell us that we need to be considering as we develop a new Strategic Plan?</a:t>
            </a:r>
            <a:endParaRPr b="1" i="0" sz="3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51D40"/>
        </a:solidFill>
      </p:bgPr>
    </p:bg>
    <p:spTree>
      <p:nvGrpSpPr>
        <p:cNvPr id="271" name="Shape 271"/>
        <p:cNvGrpSpPr/>
        <p:nvPr/>
      </p:nvGrpSpPr>
      <p:grpSpPr>
        <a:xfrm>
          <a:off x="0" y="0"/>
          <a:ext cx="0" cy="0"/>
          <a:chOff x="0" y="0"/>
          <a:chExt cx="0" cy="0"/>
        </a:xfrm>
      </p:grpSpPr>
      <p:sp>
        <p:nvSpPr>
          <p:cNvPr id="272" name="Google Shape;272;g2e864209876_3_17"/>
          <p:cNvSpPr txBox="1"/>
          <p:nvPr/>
        </p:nvSpPr>
        <p:spPr>
          <a:xfrm>
            <a:off x="4343913" y="4965881"/>
            <a:ext cx="8457300" cy="1011000"/>
          </a:xfrm>
          <a:prstGeom prst="rect">
            <a:avLst/>
          </a:prstGeom>
          <a:noFill/>
          <a:ln>
            <a:noFill/>
          </a:ln>
        </p:spPr>
        <p:txBody>
          <a:bodyPr anchorCtr="0" anchor="t" bIns="0" lIns="0" spcFirstLastPara="1" rIns="0" wrap="square" tIns="0">
            <a:spAutoFit/>
          </a:bodyPr>
          <a:lstStyle/>
          <a:p>
            <a:pPr indent="0" lvl="0" marL="0" marR="0" rtl="0" algn="ctr">
              <a:lnSpc>
                <a:spcPct val="120018"/>
              </a:lnSpc>
              <a:spcBef>
                <a:spcPts val="0"/>
              </a:spcBef>
              <a:spcAft>
                <a:spcPts val="0"/>
              </a:spcAft>
              <a:buClr>
                <a:srgbClr val="000000"/>
              </a:buClr>
              <a:buSzPts val="6569"/>
              <a:buFont typeface="Arial"/>
              <a:buNone/>
            </a:pPr>
            <a:r>
              <a:rPr b="0" i="0" lang="en-US" sz="6569" u="none" cap="none" strike="noStrike">
                <a:solidFill>
                  <a:srgbClr val="FFFFFF"/>
                </a:solidFill>
                <a:latin typeface="Arial"/>
                <a:ea typeface="Arial"/>
                <a:cs typeface="Arial"/>
                <a:sym typeface="Arial"/>
              </a:rPr>
              <a:t>Town Hall Meetings </a:t>
            </a:r>
            <a:endParaRPr b="0" i="0" sz="1400" u="none" cap="none" strike="noStrike">
              <a:solidFill>
                <a:srgbClr val="000000"/>
              </a:solidFill>
              <a:latin typeface="Arial"/>
              <a:ea typeface="Arial"/>
              <a:cs typeface="Arial"/>
              <a:sym typeface="Arial"/>
            </a:endParaRPr>
          </a:p>
        </p:txBody>
      </p:sp>
      <p:sp>
        <p:nvSpPr>
          <p:cNvPr id="273" name="Google Shape;273;g2e864209876_3_17"/>
          <p:cNvSpPr txBox="1"/>
          <p:nvPr/>
        </p:nvSpPr>
        <p:spPr>
          <a:xfrm>
            <a:off x="5301387" y="6089387"/>
            <a:ext cx="6542100" cy="475500"/>
          </a:xfrm>
          <a:prstGeom prst="rect">
            <a:avLst/>
          </a:prstGeom>
          <a:noFill/>
          <a:ln>
            <a:noFill/>
          </a:ln>
        </p:spPr>
        <p:txBody>
          <a:bodyPr anchorCtr="0" anchor="t" bIns="0" lIns="0" spcFirstLastPara="1" rIns="0" wrap="square" tIns="0">
            <a:spAutoFit/>
          </a:bodyPr>
          <a:lstStyle/>
          <a:p>
            <a:pPr indent="0" lvl="0" marL="0" marR="0" rtl="0" algn="ctr">
              <a:lnSpc>
                <a:spcPct val="138044"/>
              </a:lnSpc>
              <a:spcBef>
                <a:spcPts val="0"/>
              </a:spcBef>
              <a:spcAft>
                <a:spcPts val="0"/>
              </a:spcAft>
              <a:buClr>
                <a:srgbClr val="000000"/>
              </a:buClr>
              <a:buSzPts val="3090"/>
              <a:buFont typeface="Arial"/>
              <a:buNone/>
            </a:pPr>
            <a:r>
              <a:rPr b="0" i="0" lang="en-US" sz="3090" u="none" cap="none" strike="noStrike">
                <a:solidFill>
                  <a:srgbClr val="56AEFF"/>
                </a:solidFill>
                <a:latin typeface="DM Sans"/>
                <a:ea typeface="DM Sans"/>
                <a:cs typeface="DM Sans"/>
                <a:sym typeface="DM Sans"/>
              </a:rPr>
              <a:t>for Blueprint 2030 Process</a:t>
            </a:r>
            <a:endParaRPr b="0" i="0" sz="2700" u="none" cap="none" strike="noStrike">
              <a:solidFill>
                <a:srgbClr val="56AEFF"/>
              </a:solidFill>
              <a:latin typeface="Arial"/>
              <a:ea typeface="Arial"/>
              <a:cs typeface="Arial"/>
              <a:sym typeface="Arial"/>
            </a:endParaRPr>
          </a:p>
        </p:txBody>
      </p:sp>
      <p:sp>
        <p:nvSpPr>
          <p:cNvPr id="274" name="Google Shape;274;g2e864209876_3_17"/>
          <p:cNvSpPr/>
          <p:nvPr/>
        </p:nvSpPr>
        <p:spPr>
          <a:xfrm>
            <a:off x="-2622339" y="7919689"/>
            <a:ext cx="6452848" cy="5596379"/>
          </a:xfrm>
          <a:custGeom>
            <a:rect b="b" l="l" r="r" t="t"/>
            <a:pathLst>
              <a:path extrusionOk="0" h="5596379" w="6452848">
                <a:moveTo>
                  <a:pt x="0" y="0"/>
                </a:moveTo>
                <a:lnTo>
                  <a:pt x="6452849" y="0"/>
                </a:lnTo>
                <a:lnTo>
                  <a:pt x="6452849" y="5596379"/>
                </a:lnTo>
                <a:lnTo>
                  <a:pt x="0" y="5596379"/>
                </a:lnTo>
                <a:lnTo>
                  <a:pt x="0" y="0"/>
                </a:lnTo>
                <a:close/>
              </a:path>
            </a:pathLst>
          </a:custGeom>
          <a:blipFill rotWithShape="1">
            <a:blip r:embed="rId3">
              <a:alphaModFix/>
            </a:blip>
            <a:stretch>
              <a:fillRect b="0" l="0" r="0" t="0"/>
            </a:stretch>
          </a:blipFill>
          <a:ln>
            <a:noFill/>
          </a:ln>
        </p:spPr>
      </p:sp>
      <p:sp>
        <p:nvSpPr>
          <p:cNvPr id="275" name="Google Shape;275;g2e864209876_3_17"/>
          <p:cNvSpPr/>
          <p:nvPr/>
        </p:nvSpPr>
        <p:spPr>
          <a:xfrm rot="10800000">
            <a:off x="13367400" y="-2798190"/>
            <a:ext cx="6452848" cy="5596379"/>
          </a:xfrm>
          <a:custGeom>
            <a:rect b="b" l="l" r="r" t="t"/>
            <a:pathLst>
              <a:path extrusionOk="0" h="5596379" w="6452848">
                <a:moveTo>
                  <a:pt x="0" y="0"/>
                </a:moveTo>
                <a:lnTo>
                  <a:pt x="6452849" y="0"/>
                </a:lnTo>
                <a:lnTo>
                  <a:pt x="6452849" y="5596380"/>
                </a:lnTo>
                <a:lnTo>
                  <a:pt x="0" y="5596380"/>
                </a:lnTo>
                <a:lnTo>
                  <a:pt x="0" y="0"/>
                </a:lnTo>
                <a:close/>
              </a:path>
            </a:pathLst>
          </a:custGeom>
          <a:blipFill rotWithShape="1">
            <a:blip r:embed="rId3">
              <a:alphaModFix/>
            </a:blip>
            <a:stretch>
              <a:fillRect b="0" l="0" r="0" t="0"/>
            </a:stretch>
          </a:blipFill>
          <a:ln>
            <a:noFill/>
          </a:ln>
        </p:spPr>
      </p:sp>
      <p:sp>
        <p:nvSpPr>
          <p:cNvPr id="276" name="Google Shape;276;g2e864209876_3_17"/>
          <p:cNvSpPr/>
          <p:nvPr/>
        </p:nvSpPr>
        <p:spPr>
          <a:xfrm>
            <a:off x="8132688" y="3339400"/>
            <a:ext cx="879643" cy="1273167"/>
          </a:xfrm>
          <a:custGeom>
            <a:rect b="b" l="l" r="r" t="t"/>
            <a:pathLst>
              <a:path extrusionOk="0" h="1273167" w="879643">
                <a:moveTo>
                  <a:pt x="0" y="0"/>
                </a:moveTo>
                <a:lnTo>
                  <a:pt x="879643" y="0"/>
                </a:lnTo>
                <a:lnTo>
                  <a:pt x="879643" y="1273168"/>
                </a:lnTo>
                <a:lnTo>
                  <a:pt x="0" y="1273168"/>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51D40"/>
        </a:solidFill>
      </p:bgPr>
    </p:bg>
    <p:spTree>
      <p:nvGrpSpPr>
        <p:cNvPr id="280" name="Shape 280"/>
        <p:cNvGrpSpPr/>
        <p:nvPr/>
      </p:nvGrpSpPr>
      <p:grpSpPr>
        <a:xfrm>
          <a:off x="0" y="0"/>
          <a:ext cx="0" cy="0"/>
          <a:chOff x="0" y="0"/>
          <a:chExt cx="0" cy="0"/>
        </a:xfrm>
      </p:grpSpPr>
      <p:sp>
        <p:nvSpPr>
          <p:cNvPr id="281" name="Google Shape;281;g2e8a8289778_0_43"/>
          <p:cNvSpPr txBox="1"/>
          <p:nvPr/>
        </p:nvSpPr>
        <p:spPr>
          <a:xfrm>
            <a:off x="4198163" y="1896556"/>
            <a:ext cx="8457300" cy="1011300"/>
          </a:xfrm>
          <a:prstGeom prst="rect">
            <a:avLst/>
          </a:prstGeom>
          <a:noFill/>
          <a:ln>
            <a:noFill/>
          </a:ln>
        </p:spPr>
        <p:txBody>
          <a:bodyPr anchorCtr="0" anchor="t" bIns="0" lIns="0" spcFirstLastPara="1" rIns="0" wrap="square" tIns="0">
            <a:spAutoFit/>
          </a:bodyPr>
          <a:lstStyle/>
          <a:p>
            <a:pPr indent="0" lvl="0" marL="0" marR="0" rtl="0" algn="ctr">
              <a:lnSpc>
                <a:spcPct val="120018"/>
              </a:lnSpc>
              <a:spcBef>
                <a:spcPts val="0"/>
              </a:spcBef>
              <a:spcAft>
                <a:spcPts val="0"/>
              </a:spcAft>
              <a:buClr>
                <a:srgbClr val="000000"/>
              </a:buClr>
              <a:buSzPts val="6569"/>
              <a:buFont typeface="Arial"/>
              <a:buNone/>
            </a:pPr>
            <a:r>
              <a:rPr b="0" i="0" lang="en-US" sz="6569" u="none" cap="none" strike="noStrike">
                <a:solidFill>
                  <a:srgbClr val="FFFFFF"/>
                </a:solidFill>
                <a:latin typeface="Arial"/>
                <a:ea typeface="Arial"/>
                <a:cs typeface="Arial"/>
                <a:sym typeface="Arial"/>
              </a:rPr>
              <a:t>Town Hall Meetings </a:t>
            </a:r>
            <a:endParaRPr b="0" i="0" sz="1400" u="none" cap="none" strike="noStrike">
              <a:solidFill>
                <a:srgbClr val="000000"/>
              </a:solidFill>
              <a:latin typeface="Arial"/>
              <a:ea typeface="Arial"/>
              <a:cs typeface="Arial"/>
              <a:sym typeface="Arial"/>
            </a:endParaRPr>
          </a:p>
        </p:txBody>
      </p:sp>
      <p:sp>
        <p:nvSpPr>
          <p:cNvPr id="282" name="Google Shape;282;g2e8a8289778_0_43"/>
          <p:cNvSpPr txBox="1"/>
          <p:nvPr/>
        </p:nvSpPr>
        <p:spPr>
          <a:xfrm>
            <a:off x="6901587" y="5174987"/>
            <a:ext cx="6542100" cy="415500"/>
          </a:xfrm>
          <a:prstGeom prst="rect">
            <a:avLst/>
          </a:prstGeom>
          <a:noFill/>
          <a:ln>
            <a:noFill/>
          </a:ln>
        </p:spPr>
        <p:txBody>
          <a:bodyPr anchorCtr="0" anchor="t" bIns="0" lIns="0" spcFirstLastPara="1" rIns="0" wrap="square" tIns="0">
            <a:spAutoFit/>
          </a:bodyPr>
          <a:lstStyle/>
          <a:p>
            <a:pPr indent="0" lvl="0" marL="0" marR="0" rtl="0" algn="ctr">
              <a:lnSpc>
                <a:spcPct val="138044"/>
              </a:lnSpc>
              <a:spcBef>
                <a:spcPts val="0"/>
              </a:spcBef>
              <a:spcAft>
                <a:spcPts val="0"/>
              </a:spcAft>
              <a:buClr>
                <a:srgbClr val="000000"/>
              </a:buClr>
              <a:buSzPts val="2700"/>
              <a:buFont typeface="Arial"/>
              <a:buNone/>
            </a:pPr>
            <a:r>
              <a:t/>
            </a:r>
            <a:endParaRPr b="0" i="0" sz="2700" u="none" cap="none" strike="noStrike">
              <a:solidFill>
                <a:srgbClr val="56AEFF"/>
              </a:solidFill>
              <a:latin typeface="Arial"/>
              <a:ea typeface="Arial"/>
              <a:cs typeface="Arial"/>
              <a:sym typeface="Arial"/>
            </a:endParaRPr>
          </a:p>
        </p:txBody>
      </p:sp>
      <p:sp>
        <p:nvSpPr>
          <p:cNvPr id="283" name="Google Shape;283;g2e8a8289778_0_43"/>
          <p:cNvSpPr/>
          <p:nvPr/>
        </p:nvSpPr>
        <p:spPr>
          <a:xfrm>
            <a:off x="-2622339" y="7919689"/>
            <a:ext cx="6452848" cy="5596379"/>
          </a:xfrm>
          <a:custGeom>
            <a:rect b="b" l="l" r="r" t="t"/>
            <a:pathLst>
              <a:path extrusionOk="0" h="5596379" w="6452848">
                <a:moveTo>
                  <a:pt x="0" y="0"/>
                </a:moveTo>
                <a:lnTo>
                  <a:pt x="6452849" y="0"/>
                </a:lnTo>
                <a:lnTo>
                  <a:pt x="6452849" y="5596379"/>
                </a:lnTo>
                <a:lnTo>
                  <a:pt x="0" y="5596379"/>
                </a:lnTo>
                <a:lnTo>
                  <a:pt x="0" y="0"/>
                </a:lnTo>
                <a:close/>
              </a:path>
            </a:pathLst>
          </a:custGeom>
          <a:blipFill rotWithShape="1">
            <a:blip r:embed="rId3">
              <a:alphaModFix/>
            </a:blip>
            <a:stretch>
              <a:fillRect b="0" l="0" r="0" t="0"/>
            </a:stretch>
          </a:blipFill>
          <a:ln>
            <a:noFill/>
          </a:ln>
        </p:spPr>
      </p:sp>
      <p:sp>
        <p:nvSpPr>
          <p:cNvPr id="284" name="Google Shape;284;g2e8a8289778_0_43"/>
          <p:cNvSpPr/>
          <p:nvPr/>
        </p:nvSpPr>
        <p:spPr>
          <a:xfrm rot="10800000">
            <a:off x="13367400" y="-2798190"/>
            <a:ext cx="6452848" cy="5596379"/>
          </a:xfrm>
          <a:custGeom>
            <a:rect b="b" l="l" r="r" t="t"/>
            <a:pathLst>
              <a:path extrusionOk="0" h="5596379" w="6452848">
                <a:moveTo>
                  <a:pt x="0" y="0"/>
                </a:moveTo>
                <a:lnTo>
                  <a:pt x="6452849" y="0"/>
                </a:lnTo>
                <a:lnTo>
                  <a:pt x="6452849" y="5596380"/>
                </a:lnTo>
                <a:lnTo>
                  <a:pt x="0" y="5596380"/>
                </a:lnTo>
                <a:lnTo>
                  <a:pt x="0" y="0"/>
                </a:lnTo>
                <a:close/>
              </a:path>
            </a:pathLst>
          </a:custGeom>
          <a:blipFill rotWithShape="1">
            <a:blip r:embed="rId3">
              <a:alphaModFix/>
            </a:blip>
            <a:stretch>
              <a:fillRect b="0" l="0" r="0" t="0"/>
            </a:stretch>
          </a:blipFill>
          <a:ln>
            <a:noFill/>
          </a:ln>
        </p:spPr>
      </p:sp>
      <p:sp>
        <p:nvSpPr>
          <p:cNvPr id="285" name="Google Shape;285;g2e8a8289778_0_43"/>
          <p:cNvSpPr txBox="1"/>
          <p:nvPr/>
        </p:nvSpPr>
        <p:spPr>
          <a:xfrm>
            <a:off x="4891825" y="3177325"/>
            <a:ext cx="7691700" cy="3837900"/>
          </a:xfrm>
          <a:prstGeom prst="rect">
            <a:avLst/>
          </a:prstGeom>
          <a:noFill/>
          <a:ln>
            <a:noFill/>
          </a:ln>
        </p:spPr>
        <p:txBody>
          <a:bodyPr anchorCtr="0" anchor="t"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F1945B"/>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p:txBody>
      </p:sp>
      <p:sp>
        <p:nvSpPr>
          <p:cNvPr id="286" name="Google Shape;286;g2e8a8289778_0_43"/>
          <p:cNvSpPr txBox="1"/>
          <p:nvPr/>
        </p:nvSpPr>
        <p:spPr>
          <a:xfrm>
            <a:off x="4228500" y="8619700"/>
            <a:ext cx="98310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sng" cap="none" strike="noStrike">
                <a:solidFill>
                  <a:schemeClr val="lt1"/>
                </a:solidFill>
                <a:latin typeface="Arial"/>
                <a:ea typeface="Arial"/>
                <a:cs typeface="Arial"/>
                <a:sym typeface="Arial"/>
                <a:hlinkClick r:id="rId4">
                  <a:extLst>
                    <a:ext uri="{A12FA001-AC4F-418D-AE19-62706E023703}">
                      <ahyp:hlinkClr val="tx"/>
                    </a:ext>
                  </a:extLst>
                </a:hlinkClick>
              </a:rPr>
              <a:t>Town Hall Presentation</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p:txBody>
      </p:sp>
      <p:pic>
        <p:nvPicPr>
          <p:cNvPr id="287" name="Google Shape;287;g2e8a8289778_0_43"/>
          <p:cNvPicPr preferRelativeResize="0"/>
          <p:nvPr/>
        </p:nvPicPr>
        <p:blipFill rotWithShape="1">
          <a:blip r:embed="rId5">
            <a:alphaModFix/>
          </a:blip>
          <a:srcRect b="0" l="0" r="0" t="0"/>
          <a:stretch/>
        </p:blipFill>
        <p:spPr>
          <a:xfrm>
            <a:off x="0" y="-27"/>
            <a:ext cx="18288000" cy="1028702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51D40"/>
        </a:solidFill>
      </p:bgPr>
    </p:bg>
    <p:spTree>
      <p:nvGrpSpPr>
        <p:cNvPr id="291" name="Shape 291"/>
        <p:cNvGrpSpPr/>
        <p:nvPr/>
      </p:nvGrpSpPr>
      <p:grpSpPr>
        <a:xfrm>
          <a:off x="0" y="0"/>
          <a:ext cx="0" cy="0"/>
          <a:chOff x="0" y="0"/>
          <a:chExt cx="0" cy="0"/>
        </a:xfrm>
      </p:grpSpPr>
      <p:grpSp>
        <p:nvGrpSpPr>
          <p:cNvPr id="292" name="Google Shape;292;g3110aba0444_1_10"/>
          <p:cNvGrpSpPr/>
          <p:nvPr/>
        </p:nvGrpSpPr>
        <p:grpSpPr>
          <a:xfrm>
            <a:off x="7060209" y="2121967"/>
            <a:ext cx="4161858" cy="1246746"/>
            <a:chOff x="0" y="-38100"/>
            <a:chExt cx="2565722" cy="768600"/>
          </a:xfrm>
        </p:grpSpPr>
        <p:sp>
          <p:nvSpPr>
            <p:cNvPr id="293" name="Google Shape;293;g3110aba0444_1_10"/>
            <p:cNvSpPr/>
            <p:nvPr/>
          </p:nvSpPr>
          <p:spPr>
            <a:xfrm>
              <a:off x="0" y="0"/>
              <a:ext cx="2565722" cy="730386"/>
            </a:xfrm>
            <a:custGeom>
              <a:rect b="b" l="l" r="r" t="t"/>
              <a:pathLst>
                <a:path extrusionOk="0" h="730386" w="2565722">
                  <a:moveTo>
                    <a:pt x="0" y="0"/>
                  </a:moveTo>
                  <a:lnTo>
                    <a:pt x="2362522" y="0"/>
                  </a:lnTo>
                  <a:lnTo>
                    <a:pt x="2565722" y="365193"/>
                  </a:lnTo>
                  <a:lnTo>
                    <a:pt x="2362522" y="730386"/>
                  </a:lnTo>
                  <a:lnTo>
                    <a:pt x="0" y="730386"/>
                  </a:lnTo>
                  <a:lnTo>
                    <a:pt x="203200" y="365193"/>
                  </a:lnTo>
                  <a:lnTo>
                    <a:pt x="0" y="0"/>
                  </a:lnTo>
                  <a:close/>
                </a:path>
              </a:pathLst>
            </a:custGeom>
            <a:solidFill>
              <a:srgbClr val="145DA0"/>
            </a:solidFill>
            <a:ln>
              <a:noFill/>
            </a:ln>
          </p:spPr>
        </p:sp>
        <p:sp>
          <p:nvSpPr>
            <p:cNvPr id="294" name="Google Shape;294;g3110aba0444_1_10"/>
            <p:cNvSpPr txBox="1"/>
            <p:nvPr/>
          </p:nvSpPr>
          <p:spPr>
            <a:xfrm>
              <a:off x="177800" y="-38100"/>
              <a:ext cx="2311800" cy="768600"/>
            </a:xfrm>
            <a:prstGeom prst="rect">
              <a:avLst/>
            </a:prstGeom>
            <a:noFill/>
            <a:ln>
              <a:noFill/>
            </a:ln>
          </p:spPr>
          <p:txBody>
            <a:bodyPr anchorCtr="0" anchor="ctr" bIns="50800" lIns="50800" spcFirstLastPara="1" rIns="50800" wrap="square" tIns="50800">
              <a:noAutofit/>
            </a:bodyPr>
            <a:lstStyle/>
            <a:p>
              <a:pPr indent="0" lvl="0" marL="0" marR="0" rtl="0" algn="ctr">
                <a:lnSpc>
                  <a:spcPct val="144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95" name="Google Shape;295;g3110aba0444_1_10"/>
          <p:cNvGrpSpPr/>
          <p:nvPr/>
        </p:nvGrpSpPr>
        <p:grpSpPr>
          <a:xfrm rot="10800000">
            <a:off x="6093690" y="3368282"/>
            <a:ext cx="4161858" cy="1246746"/>
            <a:chOff x="0" y="-38100"/>
            <a:chExt cx="2565722" cy="768600"/>
          </a:xfrm>
        </p:grpSpPr>
        <p:sp>
          <p:nvSpPr>
            <p:cNvPr id="296" name="Google Shape;296;g3110aba0444_1_10"/>
            <p:cNvSpPr/>
            <p:nvPr/>
          </p:nvSpPr>
          <p:spPr>
            <a:xfrm>
              <a:off x="0" y="0"/>
              <a:ext cx="2565722" cy="730386"/>
            </a:xfrm>
            <a:custGeom>
              <a:rect b="b" l="l" r="r" t="t"/>
              <a:pathLst>
                <a:path extrusionOk="0" h="730386" w="2565722">
                  <a:moveTo>
                    <a:pt x="0" y="0"/>
                  </a:moveTo>
                  <a:lnTo>
                    <a:pt x="2362522" y="0"/>
                  </a:lnTo>
                  <a:lnTo>
                    <a:pt x="2565722" y="365193"/>
                  </a:lnTo>
                  <a:lnTo>
                    <a:pt x="2362522" y="730386"/>
                  </a:lnTo>
                  <a:lnTo>
                    <a:pt x="0" y="730386"/>
                  </a:lnTo>
                  <a:lnTo>
                    <a:pt x="203200" y="365193"/>
                  </a:lnTo>
                  <a:lnTo>
                    <a:pt x="0" y="0"/>
                  </a:lnTo>
                  <a:close/>
                </a:path>
              </a:pathLst>
            </a:custGeom>
            <a:solidFill>
              <a:srgbClr val="0071C9"/>
            </a:solidFill>
            <a:ln>
              <a:noFill/>
            </a:ln>
          </p:spPr>
        </p:sp>
        <p:sp>
          <p:nvSpPr>
            <p:cNvPr id="297" name="Google Shape;297;g3110aba0444_1_10"/>
            <p:cNvSpPr txBox="1"/>
            <p:nvPr/>
          </p:nvSpPr>
          <p:spPr>
            <a:xfrm>
              <a:off x="177800" y="-38100"/>
              <a:ext cx="2311800" cy="768600"/>
            </a:xfrm>
            <a:prstGeom prst="rect">
              <a:avLst/>
            </a:prstGeom>
            <a:noFill/>
            <a:ln>
              <a:noFill/>
            </a:ln>
          </p:spPr>
          <p:txBody>
            <a:bodyPr anchorCtr="0" anchor="ctr" bIns="50800" lIns="50800" spcFirstLastPara="1" rIns="50800" wrap="square" tIns="50800">
              <a:noAutofit/>
            </a:bodyPr>
            <a:lstStyle/>
            <a:p>
              <a:pPr indent="0" lvl="0" marL="0" marR="0" rtl="0" algn="ctr">
                <a:lnSpc>
                  <a:spcPct val="144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98" name="Google Shape;298;g3110aba0444_1_10"/>
          <p:cNvGrpSpPr/>
          <p:nvPr/>
        </p:nvGrpSpPr>
        <p:grpSpPr>
          <a:xfrm>
            <a:off x="7724615" y="4491424"/>
            <a:ext cx="4161858" cy="1246746"/>
            <a:chOff x="0" y="-38100"/>
            <a:chExt cx="2565722" cy="768600"/>
          </a:xfrm>
        </p:grpSpPr>
        <p:sp>
          <p:nvSpPr>
            <p:cNvPr id="299" name="Google Shape;299;g3110aba0444_1_10"/>
            <p:cNvSpPr/>
            <p:nvPr/>
          </p:nvSpPr>
          <p:spPr>
            <a:xfrm>
              <a:off x="0" y="0"/>
              <a:ext cx="2565722" cy="730386"/>
            </a:xfrm>
            <a:custGeom>
              <a:rect b="b" l="l" r="r" t="t"/>
              <a:pathLst>
                <a:path extrusionOk="0" h="730386" w="2565722">
                  <a:moveTo>
                    <a:pt x="0" y="0"/>
                  </a:moveTo>
                  <a:lnTo>
                    <a:pt x="2362522" y="0"/>
                  </a:lnTo>
                  <a:lnTo>
                    <a:pt x="2565722" y="365193"/>
                  </a:lnTo>
                  <a:lnTo>
                    <a:pt x="2362522" y="730386"/>
                  </a:lnTo>
                  <a:lnTo>
                    <a:pt x="0" y="730386"/>
                  </a:lnTo>
                  <a:lnTo>
                    <a:pt x="203200" y="365193"/>
                  </a:lnTo>
                  <a:lnTo>
                    <a:pt x="0" y="0"/>
                  </a:lnTo>
                  <a:close/>
                </a:path>
              </a:pathLst>
            </a:custGeom>
            <a:solidFill>
              <a:srgbClr val="56AEFF"/>
            </a:solidFill>
            <a:ln>
              <a:noFill/>
            </a:ln>
          </p:spPr>
        </p:sp>
        <p:sp>
          <p:nvSpPr>
            <p:cNvPr id="300" name="Google Shape;300;g3110aba0444_1_10"/>
            <p:cNvSpPr txBox="1"/>
            <p:nvPr/>
          </p:nvSpPr>
          <p:spPr>
            <a:xfrm>
              <a:off x="177800" y="-38100"/>
              <a:ext cx="2311800" cy="768600"/>
            </a:xfrm>
            <a:prstGeom prst="rect">
              <a:avLst/>
            </a:prstGeom>
            <a:noFill/>
            <a:ln>
              <a:noFill/>
            </a:ln>
          </p:spPr>
          <p:txBody>
            <a:bodyPr anchorCtr="0" anchor="ctr" bIns="50800" lIns="50800" spcFirstLastPara="1" rIns="50800" wrap="square" tIns="50800">
              <a:noAutofit/>
            </a:bodyPr>
            <a:lstStyle/>
            <a:p>
              <a:pPr indent="0" lvl="0" marL="0" marR="0" rtl="0" algn="ctr">
                <a:lnSpc>
                  <a:spcPct val="144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301" name="Google Shape;301;g3110aba0444_1_10"/>
          <p:cNvGrpSpPr/>
          <p:nvPr/>
        </p:nvGrpSpPr>
        <p:grpSpPr>
          <a:xfrm rot="10800000">
            <a:off x="6758096" y="5737740"/>
            <a:ext cx="4161858" cy="1246746"/>
            <a:chOff x="0" y="-38100"/>
            <a:chExt cx="2565722" cy="768600"/>
          </a:xfrm>
        </p:grpSpPr>
        <p:sp>
          <p:nvSpPr>
            <p:cNvPr id="302" name="Google Shape;302;g3110aba0444_1_10"/>
            <p:cNvSpPr/>
            <p:nvPr/>
          </p:nvSpPr>
          <p:spPr>
            <a:xfrm>
              <a:off x="0" y="0"/>
              <a:ext cx="2565722" cy="730386"/>
            </a:xfrm>
            <a:custGeom>
              <a:rect b="b" l="l" r="r" t="t"/>
              <a:pathLst>
                <a:path extrusionOk="0" h="730386" w="2565722">
                  <a:moveTo>
                    <a:pt x="0" y="0"/>
                  </a:moveTo>
                  <a:lnTo>
                    <a:pt x="2362522" y="0"/>
                  </a:lnTo>
                  <a:lnTo>
                    <a:pt x="2565722" y="365193"/>
                  </a:lnTo>
                  <a:lnTo>
                    <a:pt x="2362522" y="730386"/>
                  </a:lnTo>
                  <a:lnTo>
                    <a:pt x="0" y="730386"/>
                  </a:lnTo>
                  <a:lnTo>
                    <a:pt x="203200" y="365193"/>
                  </a:lnTo>
                  <a:lnTo>
                    <a:pt x="0" y="0"/>
                  </a:lnTo>
                  <a:close/>
                </a:path>
              </a:pathLst>
            </a:custGeom>
            <a:solidFill>
              <a:srgbClr val="4BD1FB"/>
            </a:solidFill>
            <a:ln>
              <a:noFill/>
            </a:ln>
          </p:spPr>
        </p:sp>
        <p:sp>
          <p:nvSpPr>
            <p:cNvPr id="303" name="Google Shape;303;g3110aba0444_1_10"/>
            <p:cNvSpPr txBox="1"/>
            <p:nvPr/>
          </p:nvSpPr>
          <p:spPr>
            <a:xfrm>
              <a:off x="177800" y="-38100"/>
              <a:ext cx="2311800" cy="768600"/>
            </a:xfrm>
            <a:prstGeom prst="rect">
              <a:avLst/>
            </a:prstGeom>
            <a:noFill/>
            <a:ln>
              <a:noFill/>
            </a:ln>
          </p:spPr>
          <p:txBody>
            <a:bodyPr anchorCtr="0" anchor="ctr" bIns="50800" lIns="50800" spcFirstLastPara="1" rIns="50800" wrap="square" tIns="50800">
              <a:noAutofit/>
            </a:bodyPr>
            <a:lstStyle/>
            <a:p>
              <a:pPr indent="0" lvl="0" marL="0" marR="0" rtl="0" algn="ctr">
                <a:lnSpc>
                  <a:spcPct val="144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304" name="Google Shape;304;g3110aba0444_1_10"/>
          <p:cNvGrpSpPr/>
          <p:nvPr/>
        </p:nvGrpSpPr>
        <p:grpSpPr>
          <a:xfrm>
            <a:off x="7724615" y="6856701"/>
            <a:ext cx="4161858" cy="1246746"/>
            <a:chOff x="0" y="-38100"/>
            <a:chExt cx="2565722" cy="768600"/>
          </a:xfrm>
        </p:grpSpPr>
        <p:sp>
          <p:nvSpPr>
            <p:cNvPr id="305" name="Google Shape;305;g3110aba0444_1_10"/>
            <p:cNvSpPr/>
            <p:nvPr/>
          </p:nvSpPr>
          <p:spPr>
            <a:xfrm>
              <a:off x="0" y="0"/>
              <a:ext cx="2565722" cy="730386"/>
            </a:xfrm>
            <a:custGeom>
              <a:rect b="b" l="l" r="r" t="t"/>
              <a:pathLst>
                <a:path extrusionOk="0" h="730386" w="2565722">
                  <a:moveTo>
                    <a:pt x="0" y="0"/>
                  </a:moveTo>
                  <a:lnTo>
                    <a:pt x="2362522" y="0"/>
                  </a:lnTo>
                  <a:lnTo>
                    <a:pt x="2565722" y="365193"/>
                  </a:lnTo>
                  <a:lnTo>
                    <a:pt x="2362522" y="730386"/>
                  </a:lnTo>
                  <a:lnTo>
                    <a:pt x="0" y="730386"/>
                  </a:lnTo>
                  <a:lnTo>
                    <a:pt x="203200" y="365193"/>
                  </a:lnTo>
                  <a:lnTo>
                    <a:pt x="0" y="0"/>
                  </a:lnTo>
                  <a:close/>
                </a:path>
              </a:pathLst>
            </a:custGeom>
            <a:solidFill>
              <a:srgbClr val="CFF4FF"/>
            </a:solidFill>
            <a:ln>
              <a:noFill/>
            </a:ln>
          </p:spPr>
        </p:sp>
        <p:sp>
          <p:nvSpPr>
            <p:cNvPr id="306" name="Google Shape;306;g3110aba0444_1_10"/>
            <p:cNvSpPr txBox="1"/>
            <p:nvPr/>
          </p:nvSpPr>
          <p:spPr>
            <a:xfrm>
              <a:off x="177800" y="-38100"/>
              <a:ext cx="2311800" cy="768600"/>
            </a:xfrm>
            <a:prstGeom prst="rect">
              <a:avLst/>
            </a:prstGeom>
            <a:noFill/>
            <a:ln>
              <a:noFill/>
            </a:ln>
          </p:spPr>
          <p:txBody>
            <a:bodyPr anchorCtr="0" anchor="ctr" bIns="50800" lIns="50800" spcFirstLastPara="1" rIns="50800" wrap="square" tIns="50800">
              <a:noAutofit/>
            </a:bodyPr>
            <a:lstStyle/>
            <a:p>
              <a:pPr indent="0" lvl="0" marL="0" marR="0" rtl="0" algn="ctr">
                <a:lnSpc>
                  <a:spcPct val="144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07" name="Google Shape;307;g3110aba0444_1_10"/>
          <p:cNvSpPr txBox="1"/>
          <p:nvPr/>
        </p:nvSpPr>
        <p:spPr>
          <a:xfrm>
            <a:off x="6802024" y="3541850"/>
            <a:ext cx="2745300" cy="936900"/>
          </a:xfrm>
          <a:prstGeom prst="rect">
            <a:avLst/>
          </a:prstGeom>
          <a:noFill/>
          <a:ln>
            <a:noFill/>
          </a:ln>
        </p:spPr>
        <p:txBody>
          <a:bodyPr anchorCtr="0" anchor="t" bIns="0" lIns="0" spcFirstLastPara="1" rIns="0" wrap="square" tIns="0">
            <a:spAutoFit/>
          </a:bodyPr>
          <a:lstStyle/>
          <a:p>
            <a:pPr indent="0" lvl="0" marL="0" marR="0" rtl="0" algn="ctr">
              <a:lnSpc>
                <a:spcPct val="138009"/>
              </a:lnSpc>
              <a:spcBef>
                <a:spcPts val="0"/>
              </a:spcBef>
              <a:spcAft>
                <a:spcPts val="0"/>
              </a:spcAft>
              <a:buClr>
                <a:srgbClr val="000000"/>
              </a:buClr>
              <a:buSzPts val="2557"/>
              <a:buFont typeface="Arial"/>
              <a:buNone/>
            </a:pPr>
            <a:r>
              <a:rPr b="1" i="0" lang="en-US" sz="2557" u="none" cap="none" strike="noStrike">
                <a:solidFill>
                  <a:srgbClr val="051D40"/>
                </a:solidFill>
                <a:latin typeface="DM Sans"/>
                <a:ea typeface="DM Sans"/>
                <a:cs typeface="DM Sans"/>
                <a:sym typeface="DM Sans"/>
              </a:rPr>
              <a:t>January- February 2025</a:t>
            </a:r>
            <a:endParaRPr b="0" i="0" sz="200" u="none" cap="none" strike="noStrike">
              <a:solidFill>
                <a:srgbClr val="000000"/>
              </a:solidFill>
              <a:latin typeface="Arial"/>
              <a:ea typeface="Arial"/>
              <a:cs typeface="Arial"/>
              <a:sym typeface="Arial"/>
            </a:endParaRPr>
          </a:p>
        </p:txBody>
      </p:sp>
      <p:sp>
        <p:nvSpPr>
          <p:cNvPr id="308" name="Google Shape;308;g3110aba0444_1_10"/>
          <p:cNvSpPr txBox="1"/>
          <p:nvPr/>
        </p:nvSpPr>
        <p:spPr>
          <a:xfrm>
            <a:off x="7768443" y="2433321"/>
            <a:ext cx="2745300" cy="1010100"/>
          </a:xfrm>
          <a:prstGeom prst="rect">
            <a:avLst/>
          </a:prstGeom>
          <a:noFill/>
          <a:ln>
            <a:noFill/>
          </a:ln>
        </p:spPr>
        <p:txBody>
          <a:bodyPr anchorCtr="0" anchor="t" bIns="0" lIns="0" spcFirstLastPara="1" rIns="0" wrap="square" tIns="0">
            <a:spAutoFit/>
          </a:bodyPr>
          <a:lstStyle/>
          <a:p>
            <a:pPr indent="0" lvl="0" marL="0" marR="0" rtl="0" algn="ctr">
              <a:lnSpc>
                <a:spcPct val="138009"/>
              </a:lnSpc>
              <a:spcBef>
                <a:spcPts val="0"/>
              </a:spcBef>
              <a:spcAft>
                <a:spcPts val="0"/>
              </a:spcAft>
              <a:buClr>
                <a:srgbClr val="000000"/>
              </a:buClr>
              <a:buSzPts val="2757"/>
              <a:buFont typeface="Arial"/>
              <a:buNone/>
            </a:pPr>
            <a:r>
              <a:rPr b="1" i="0" lang="en-US" sz="2757" u="none" cap="none" strike="noStrike">
                <a:solidFill>
                  <a:srgbClr val="051D40"/>
                </a:solidFill>
                <a:latin typeface="DM Sans"/>
                <a:ea typeface="DM Sans"/>
                <a:cs typeface="DM Sans"/>
                <a:sym typeface="DM Sans"/>
              </a:rPr>
              <a:t>November 2024</a:t>
            </a:r>
            <a:endParaRPr b="1" i="0" sz="2757" u="none" cap="none" strike="noStrike">
              <a:solidFill>
                <a:srgbClr val="051D40"/>
              </a:solidFill>
              <a:latin typeface="DM Sans"/>
              <a:ea typeface="DM Sans"/>
              <a:cs typeface="DM Sans"/>
              <a:sym typeface="DM Sans"/>
            </a:endParaRPr>
          </a:p>
          <a:p>
            <a:pPr indent="0" lvl="0" marL="0" marR="0" rtl="0" algn="ctr">
              <a:lnSpc>
                <a:spcPct val="138009"/>
              </a:lnSpc>
              <a:spcBef>
                <a:spcPts val="0"/>
              </a:spcBef>
              <a:spcAft>
                <a:spcPts val="0"/>
              </a:spcAft>
              <a:buClr>
                <a:schemeClr val="dk1"/>
              </a:buClr>
              <a:buSzPts val="2757"/>
              <a:buFont typeface="Arial"/>
              <a:buNone/>
            </a:pPr>
            <a:r>
              <a:t/>
            </a:r>
            <a:endParaRPr b="1" i="0" sz="2757" u="none" cap="none" strike="noStrike">
              <a:solidFill>
                <a:srgbClr val="434343"/>
              </a:solidFill>
              <a:latin typeface="DM Sans"/>
              <a:ea typeface="DM Sans"/>
              <a:cs typeface="DM Sans"/>
              <a:sym typeface="DM Sans"/>
            </a:endParaRPr>
          </a:p>
        </p:txBody>
      </p:sp>
      <p:sp>
        <p:nvSpPr>
          <p:cNvPr id="309" name="Google Shape;309;g3110aba0444_1_10"/>
          <p:cNvSpPr txBox="1"/>
          <p:nvPr/>
        </p:nvSpPr>
        <p:spPr>
          <a:xfrm>
            <a:off x="11092888" y="1386040"/>
            <a:ext cx="4526100" cy="215400"/>
          </a:xfrm>
          <a:prstGeom prst="rect">
            <a:avLst/>
          </a:prstGeom>
          <a:noFill/>
          <a:ln>
            <a:noFill/>
          </a:ln>
        </p:spPr>
        <p:txBody>
          <a:bodyPr anchorCtr="0" anchor="t" bIns="0" lIns="0" spcFirstLastPara="1" rIns="0" wrap="square" tIns="0">
            <a:spAutoFit/>
          </a:bodyPr>
          <a:lstStyle/>
          <a:p>
            <a:pPr indent="0" lvl="0" marL="0" marR="0" rtl="0" algn="l">
              <a:lnSpc>
                <a:spcPct val="126003"/>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g3110aba0444_1_10"/>
          <p:cNvSpPr txBox="1"/>
          <p:nvPr/>
        </p:nvSpPr>
        <p:spPr>
          <a:xfrm>
            <a:off x="8347593" y="4802779"/>
            <a:ext cx="2745300" cy="811800"/>
          </a:xfrm>
          <a:prstGeom prst="rect">
            <a:avLst/>
          </a:prstGeom>
          <a:noFill/>
          <a:ln>
            <a:noFill/>
          </a:ln>
        </p:spPr>
        <p:txBody>
          <a:bodyPr anchorCtr="0" anchor="t" bIns="0" lIns="0" spcFirstLastPara="1" rIns="0" wrap="square" tIns="0">
            <a:spAutoFit/>
          </a:bodyPr>
          <a:lstStyle/>
          <a:p>
            <a:pPr indent="0" lvl="0" marL="0" marR="0" rtl="0" algn="ctr">
              <a:lnSpc>
                <a:spcPct val="138009"/>
              </a:lnSpc>
              <a:spcBef>
                <a:spcPts val="0"/>
              </a:spcBef>
              <a:spcAft>
                <a:spcPts val="0"/>
              </a:spcAft>
              <a:buClr>
                <a:srgbClr val="000000"/>
              </a:buClr>
              <a:buSzPts val="2757"/>
              <a:buFont typeface="Arial"/>
              <a:buNone/>
            </a:pPr>
            <a:r>
              <a:rPr b="1" i="0" lang="en-US" sz="2757" u="none" cap="none" strike="noStrike">
                <a:solidFill>
                  <a:srgbClr val="051D40"/>
                </a:solidFill>
                <a:latin typeface="DM Sans"/>
                <a:ea typeface="DM Sans"/>
                <a:cs typeface="DM Sans"/>
                <a:sym typeface="DM Sans"/>
              </a:rPr>
              <a:t>March 2025</a:t>
            </a:r>
            <a:endParaRPr b="1" i="0" sz="2757" u="none" cap="none" strike="noStrike">
              <a:solidFill>
                <a:srgbClr val="051D40"/>
              </a:solidFill>
              <a:latin typeface="DM Sans"/>
              <a:ea typeface="DM Sans"/>
              <a:cs typeface="DM Sans"/>
              <a:sym typeface="DM Sans"/>
            </a:endParaRPr>
          </a:p>
          <a:p>
            <a:pPr indent="0" lvl="0" marL="0" marR="0" rtl="0" algn="ctr">
              <a:lnSpc>
                <a:spcPct val="138009"/>
              </a:lnSpc>
              <a:spcBef>
                <a:spcPts val="0"/>
              </a:spcBef>
              <a:spcAft>
                <a:spcPts val="0"/>
              </a:spcAft>
              <a:buClr>
                <a:srgbClr val="000000"/>
              </a:buClr>
              <a:buSzPts val="1469"/>
              <a:buFont typeface="Arial"/>
              <a:buNone/>
            </a:pPr>
            <a:r>
              <a:rPr b="1" i="0" lang="en-US" sz="1469" u="none" cap="none" strike="noStrike">
                <a:solidFill>
                  <a:srgbClr val="666666"/>
                </a:solidFill>
                <a:latin typeface="DM Sans"/>
                <a:ea typeface="DM Sans"/>
                <a:cs typeface="DM Sans"/>
                <a:sym typeface="DM Sans"/>
              </a:rPr>
              <a:t>Update Board of Education</a:t>
            </a:r>
            <a:r>
              <a:rPr b="1" i="0" lang="en-US" sz="1469" u="none" cap="none" strike="noStrike">
                <a:solidFill>
                  <a:schemeClr val="accent2"/>
                </a:solidFill>
                <a:latin typeface="DM Sans"/>
                <a:ea typeface="DM Sans"/>
                <a:cs typeface="DM Sans"/>
                <a:sym typeface="DM Sans"/>
              </a:rPr>
              <a:t> </a:t>
            </a:r>
            <a:endParaRPr b="1" i="0" sz="2357" u="none" cap="none" strike="noStrike">
              <a:solidFill>
                <a:srgbClr val="051D40"/>
              </a:solidFill>
              <a:latin typeface="DM Sans"/>
              <a:ea typeface="DM Sans"/>
              <a:cs typeface="DM Sans"/>
              <a:sym typeface="DM Sans"/>
            </a:endParaRPr>
          </a:p>
        </p:txBody>
      </p:sp>
      <p:sp>
        <p:nvSpPr>
          <p:cNvPr id="311" name="Google Shape;311;g3110aba0444_1_10"/>
          <p:cNvSpPr txBox="1"/>
          <p:nvPr/>
        </p:nvSpPr>
        <p:spPr>
          <a:xfrm>
            <a:off x="7381181" y="5987507"/>
            <a:ext cx="2745300" cy="455100"/>
          </a:xfrm>
          <a:prstGeom prst="rect">
            <a:avLst/>
          </a:prstGeom>
          <a:noFill/>
          <a:ln>
            <a:noFill/>
          </a:ln>
        </p:spPr>
        <p:txBody>
          <a:bodyPr anchorCtr="0" anchor="t" bIns="0" lIns="0" spcFirstLastPara="1" rIns="0" wrap="square" tIns="0">
            <a:spAutoFit/>
          </a:bodyPr>
          <a:lstStyle/>
          <a:p>
            <a:pPr indent="0" lvl="0" marL="0" marR="0" rtl="0" algn="ctr">
              <a:lnSpc>
                <a:spcPct val="138009"/>
              </a:lnSpc>
              <a:spcBef>
                <a:spcPts val="0"/>
              </a:spcBef>
              <a:spcAft>
                <a:spcPts val="0"/>
              </a:spcAft>
              <a:buClr>
                <a:srgbClr val="000000"/>
              </a:buClr>
              <a:buSzPts val="2957"/>
              <a:buFont typeface="Arial"/>
              <a:buNone/>
            </a:pPr>
            <a:r>
              <a:rPr b="1" i="0" lang="en-US" sz="2957" u="none" cap="none" strike="noStrike">
                <a:solidFill>
                  <a:srgbClr val="051D40"/>
                </a:solidFill>
                <a:latin typeface="DM Sans"/>
                <a:ea typeface="DM Sans"/>
                <a:cs typeface="DM Sans"/>
                <a:sym typeface="DM Sans"/>
              </a:rPr>
              <a:t>April  2025</a:t>
            </a:r>
            <a:endParaRPr b="0" i="0" sz="600" u="none" cap="none" strike="noStrike">
              <a:solidFill>
                <a:srgbClr val="000000"/>
              </a:solidFill>
              <a:latin typeface="Arial"/>
              <a:ea typeface="Arial"/>
              <a:cs typeface="Arial"/>
              <a:sym typeface="Arial"/>
            </a:endParaRPr>
          </a:p>
        </p:txBody>
      </p:sp>
      <p:sp>
        <p:nvSpPr>
          <p:cNvPr id="312" name="Google Shape;312;g3110aba0444_1_10"/>
          <p:cNvSpPr txBox="1"/>
          <p:nvPr/>
        </p:nvSpPr>
        <p:spPr>
          <a:xfrm>
            <a:off x="8432849" y="7170333"/>
            <a:ext cx="2745300" cy="833100"/>
          </a:xfrm>
          <a:prstGeom prst="rect">
            <a:avLst/>
          </a:prstGeom>
          <a:noFill/>
          <a:ln>
            <a:noFill/>
          </a:ln>
        </p:spPr>
        <p:txBody>
          <a:bodyPr anchorCtr="0" anchor="t" bIns="0" lIns="0" spcFirstLastPara="1" rIns="0" wrap="square" tIns="0">
            <a:spAutoFit/>
          </a:bodyPr>
          <a:lstStyle/>
          <a:p>
            <a:pPr indent="0" lvl="0" marL="0" marR="0" rtl="0" algn="ctr">
              <a:lnSpc>
                <a:spcPct val="138009"/>
              </a:lnSpc>
              <a:spcBef>
                <a:spcPts val="0"/>
              </a:spcBef>
              <a:spcAft>
                <a:spcPts val="0"/>
              </a:spcAft>
              <a:buClr>
                <a:srgbClr val="000000"/>
              </a:buClr>
              <a:buSzPts val="2857"/>
              <a:buFont typeface="Arial"/>
              <a:buNone/>
            </a:pPr>
            <a:r>
              <a:rPr b="1" i="0" lang="en-US" sz="2857" u="none" cap="none" strike="noStrike">
                <a:solidFill>
                  <a:srgbClr val="051D40"/>
                </a:solidFill>
                <a:latin typeface="DM Sans"/>
                <a:ea typeface="DM Sans"/>
                <a:cs typeface="DM Sans"/>
                <a:sym typeface="DM Sans"/>
              </a:rPr>
              <a:t>May 2025</a:t>
            </a:r>
            <a:endParaRPr b="1" i="0" sz="2857" u="none" cap="none" strike="noStrike">
              <a:solidFill>
                <a:srgbClr val="051D40"/>
              </a:solidFill>
              <a:latin typeface="DM Sans"/>
              <a:ea typeface="DM Sans"/>
              <a:cs typeface="DM Sans"/>
              <a:sym typeface="DM Sans"/>
            </a:endParaRPr>
          </a:p>
          <a:p>
            <a:pPr indent="0" lvl="0" marL="0" marR="0" rtl="0" algn="ctr">
              <a:lnSpc>
                <a:spcPct val="138009"/>
              </a:lnSpc>
              <a:spcBef>
                <a:spcPts val="0"/>
              </a:spcBef>
              <a:spcAft>
                <a:spcPts val="0"/>
              </a:spcAft>
              <a:buClr>
                <a:schemeClr val="dk1"/>
              </a:buClr>
              <a:buSzPts val="1469"/>
              <a:buFont typeface="Arial"/>
              <a:buNone/>
            </a:pPr>
            <a:r>
              <a:rPr b="1" i="0" lang="en-US" sz="1469" u="none" cap="none" strike="noStrike">
                <a:solidFill>
                  <a:srgbClr val="666666"/>
                </a:solidFill>
                <a:latin typeface="DM Sans"/>
                <a:ea typeface="DM Sans"/>
                <a:cs typeface="DM Sans"/>
                <a:sym typeface="DM Sans"/>
              </a:rPr>
              <a:t>Update Board of Education</a:t>
            </a:r>
            <a:r>
              <a:rPr b="1" i="0" lang="en-US" sz="1469" u="none" cap="none" strike="noStrike">
                <a:solidFill>
                  <a:schemeClr val="accent2"/>
                </a:solidFill>
                <a:latin typeface="DM Sans"/>
                <a:ea typeface="DM Sans"/>
                <a:cs typeface="DM Sans"/>
                <a:sym typeface="DM Sans"/>
              </a:rPr>
              <a:t> </a:t>
            </a:r>
            <a:endParaRPr b="1" i="0" sz="2857" u="none" cap="none" strike="noStrike">
              <a:solidFill>
                <a:srgbClr val="051D40"/>
              </a:solidFill>
              <a:latin typeface="DM Sans"/>
              <a:ea typeface="DM Sans"/>
              <a:cs typeface="DM Sans"/>
              <a:sym typeface="DM Sans"/>
            </a:endParaRPr>
          </a:p>
        </p:txBody>
      </p:sp>
      <p:sp>
        <p:nvSpPr>
          <p:cNvPr id="313" name="Google Shape;313;g3110aba0444_1_10"/>
          <p:cNvSpPr txBox="1"/>
          <p:nvPr/>
        </p:nvSpPr>
        <p:spPr>
          <a:xfrm>
            <a:off x="1365636" y="3373621"/>
            <a:ext cx="4491000" cy="1012800"/>
          </a:xfrm>
          <a:prstGeom prst="rect">
            <a:avLst/>
          </a:prstGeom>
          <a:noFill/>
          <a:ln>
            <a:noFill/>
          </a:ln>
        </p:spPr>
        <p:txBody>
          <a:bodyPr anchorCtr="0" anchor="t" bIns="0" lIns="0" spcFirstLastPara="1" rIns="0" wrap="square" tIns="0">
            <a:spAutoFit/>
          </a:bodyPr>
          <a:lstStyle/>
          <a:p>
            <a:pPr indent="0" lvl="0" marL="0" marR="0" rtl="0" algn="ctr">
              <a:lnSpc>
                <a:spcPct val="126003"/>
              </a:lnSpc>
              <a:spcBef>
                <a:spcPts val="0"/>
              </a:spcBef>
              <a:spcAft>
                <a:spcPts val="0"/>
              </a:spcAft>
              <a:buClr>
                <a:srgbClr val="000000"/>
              </a:buClr>
              <a:buSzPts val="1869"/>
              <a:buFont typeface="Arial"/>
              <a:buNone/>
            </a:pPr>
            <a:r>
              <a:rPr b="0" i="0" lang="en-US" sz="1869" u="none" cap="none" strike="noStrike">
                <a:solidFill>
                  <a:srgbClr val="FFFFFF"/>
                </a:solidFill>
                <a:latin typeface="DM Sans"/>
                <a:ea typeface="DM Sans"/>
                <a:cs typeface="DM Sans"/>
                <a:sym typeface="DM Sans"/>
              </a:rPr>
              <a:t>Host Franklin County Schools Town Hall Meetings zonally at each High School to gather feedback</a:t>
            </a:r>
            <a:endParaRPr b="0" i="0" sz="1400" u="none" cap="none" strike="noStrike">
              <a:solidFill>
                <a:srgbClr val="000000"/>
              </a:solidFill>
              <a:latin typeface="Arial"/>
              <a:ea typeface="Arial"/>
              <a:cs typeface="Arial"/>
              <a:sym typeface="Arial"/>
            </a:endParaRPr>
          </a:p>
        </p:txBody>
      </p:sp>
      <p:sp>
        <p:nvSpPr>
          <p:cNvPr id="314" name="Google Shape;314;g3110aba0444_1_10"/>
          <p:cNvSpPr txBox="1"/>
          <p:nvPr/>
        </p:nvSpPr>
        <p:spPr>
          <a:xfrm>
            <a:off x="12123620" y="4313851"/>
            <a:ext cx="4884900" cy="1737600"/>
          </a:xfrm>
          <a:prstGeom prst="rect">
            <a:avLst/>
          </a:prstGeom>
          <a:noFill/>
          <a:ln>
            <a:noFill/>
          </a:ln>
        </p:spPr>
        <p:txBody>
          <a:bodyPr anchorCtr="0" anchor="t" bIns="0" lIns="0" spcFirstLastPara="1" rIns="0" wrap="square" tIns="0">
            <a:spAutoFit/>
          </a:bodyPr>
          <a:lstStyle/>
          <a:p>
            <a:pPr indent="0" lvl="0" marL="0" marR="0" rtl="0" algn="l">
              <a:lnSpc>
                <a:spcPct val="126003"/>
              </a:lnSpc>
              <a:spcBef>
                <a:spcPts val="0"/>
              </a:spcBef>
              <a:spcAft>
                <a:spcPts val="0"/>
              </a:spcAft>
              <a:buClr>
                <a:srgbClr val="000000"/>
              </a:buClr>
              <a:buSzPts val="1869"/>
              <a:buFont typeface="Arial"/>
              <a:buNone/>
            </a:pPr>
            <a:r>
              <a:t/>
            </a:r>
            <a:endParaRPr b="1" i="0" sz="1869" u="none" cap="none" strike="noStrike">
              <a:solidFill>
                <a:schemeClr val="accent2"/>
              </a:solidFill>
              <a:latin typeface="DM Sans"/>
              <a:ea typeface="DM Sans"/>
              <a:cs typeface="DM Sans"/>
              <a:sym typeface="DM Sans"/>
            </a:endParaRPr>
          </a:p>
          <a:p>
            <a:pPr indent="0" lvl="0" marL="0" marR="0" rtl="0" algn="l">
              <a:lnSpc>
                <a:spcPct val="126003"/>
              </a:lnSpc>
              <a:spcBef>
                <a:spcPts val="0"/>
              </a:spcBef>
              <a:spcAft>
                <a:spcPts val="0"/>
              </a:spcAft>
              <a:buClr>
                <a:srgbClr val="000000"/>
              </a:buClr>
              <a:buSzPts val="1869"/>
              <a:buFont typeface="Arial"/>
              <a:buNone/>
            </a:pPr>
            <a:r>
              <a:rPr b="0" i="0" lang="en-US" sz="1869" u="none" cap="none" strike="noStrike">
                <a:solidFill>
                  <a:srgbClr val="FFFFFF"/>
                </a:solidFill>
                <a:latin typeface="DM Sans"/>
                <a:ea typeface="DM Sans"/>
                <a:cs typeface="DM Sans"/>
                <a:sym typeface="DM Sans"/>
              </a:rPr>
              <a:t>Convene SPC 2030 for work session to review data gathered through surveys and Town Halls and prioritize/begin to develop goals</a:t>
            </a:r>
            <a:endParaRPr b="0" i="0" sz="1400" u="none" cap="none" strike="noStrike">
              <a:solidFill>
                <a:srgbClr val="000000"/>
              </a:solidFill>
              <a:latin typeface="Arial"/>
              <a:ea typeface="Arial"/>
              <a:cs typeface="Arial"/>
              <a:sym typeface="Arial"/>
            </a:endParaRPr>
          </a:p>
        </p:txBody>
      </p:sp>
      <p:sp>
        <p:nvSpPr>
          <p:cNvPr id="315" name="Google Shape;315;g3110aba0444_1_10"/>
          <p:cNvSpPr txBox="1"/>
          <p:nvPr/>
        </p:nvSpPr>
        <p:spPr>
          <a:xfrm>
            <a:off x="1949758" y="5741176"/>
            <a:ext cx="4656000" cy="650100"/>
          </a:xfrm>
          <a:prstGeom prst="rect">
            <a:avLst/>
          </a:prstGeom>
          <a:noFill/>
          <a:ln>
            <a:noFill/>
          </a:ln>
        </p:spPr>
        <p:txBody>
          <a:bodyPr anchorCtr="0" anchor="t" bIns="0" lIns="0" spcFirstLastPara="1" rIns="0" wrap="square" tIns="0">
            <a:spAutoFit/>
          </a:bodyPr>
          <a:lstStyle/>
          <a:p>
            <a:pPr indent="0" lvl="0" marL="0" marR="0" rtl="0" algn="ctr">
              <a:lnSpc>
                <a:spcPct val="126003"/>
              </a:lnSpc>
              <a:spcBef>
                <a:spcPts val="0"/>
              </a:spcBef>
              <a:spcAft>
                <a:spcPts val="0"/>
              </a:spcAft>
              <a:buClr>
                <a:srgbClr val="000000"/>
              </a:buClr>
              <a:buSzPts val="1869"/>
              <a:buFont typeface="Arial"/>
              <a:buNone/>
            </a:pPr>
            <a:r>
              <a:rPr b="0" i="0" lang="en-US" sz="1869" u="none" cap="none" strike="noStrike">
                <a:solidFill>
                  <a:srgbClr val="FFFFFF"/>
                </a:solidFill>
                <a:latin typeface="DM Sans"/>
                <a:ea typeface="DM Sans"/>
                <a:cs typeface="DM Sans"/>
                <a:sym typeface="DM Sans"/>
              </a:rPr>
              <a:t>Convene SPC 2030 to finalize Strategic Plan Draft for BOE consideration</a:t>
            </a:r>
            <a:endParaRPr b="0" i="0" sz="1400" u="none" cap="none" strike="noStrike">
              <a:solidFill>
                <a:srgbClr val="000000"/>
              </a:solidFill>
              <a:latin typeface="Arial"/>
              <a:ea typeface="Arial"/>
              <a:cs typeface="Arial"/>
              <a:sym typeface="Arial"/>
            </a:endParaRPr>
          </a:p>
        </p:txBody>
      </p:sp>
      <p:sp>
        <p:nvSpPr>
          <p:cNvPr id="316" name="Google Shape;316;g3110aba0444_1_10"/>
          <p:cNvSpPr txBox="1"/>
          <p:nvPr/>
        </p:nvSpPr>
        <p:spPr>
          <a:xfrm>
            <a:off x="11886366" y="6891268"/>
            <a:ext cx="4500300" cy="650100"/>
          </a:xfrm>
          <a:prstGeom prst="rect">
            <a:avLst/>
          </a:prstGeom>
          <a:noFill/>
          <a:ln>
            <a:noFill/>
          </a:ln>
        </p:spPr>
        <p:txBody>
          <a:bodyPr anchorCtr="0" anchor="t" bIns="0" lIns="0" spcFirstLastPara="1" rIns="0" wrap="square" tIns="0">
            <a:spAutoFit/>
          </a:bodyPr>
          <a:lstStyle/>
          <a:p>
            <a:pPr indent="0" lvl="0" marL="0" marR="0" rtl="0" algn="l">
              <a:lnSpc>
                <a:spcPct val="126003"/>
              </a:lnSpc>
              <a:spcBef>
                <a:spcPts val="0"/>
              </a:spcBef>
              <a:spcAft>
                <a:spcPts val="0"/>
              </a:spcAft>
              <a:buClr>
                <a:srgbClr val="000000"/>
              </a:buClr>
              <a:buSzPts val="1869"/>
              <a:buFont typeface="Arial"/>
              <a:buNone/>
            </a:pPr>
            <a:r>
              <a:rPr b="0" i="0" lang="en-US" sz="1869" u="none" cap="none" strike="noStrike">
                <a:solidFill>
                  <a:srgbClr val="FFFFFF"/>
                </a:solidFill>
                <a:latin typeface="DM Sans"/>
                <a:ea typeface="DM Sans"/>
                <a:cs typeface="DM Sans"/>
                <a:sym typeface="DM Sans"/>
              </a:rPr>
              <a:t>Present Blueprint 2030 to Franklin County Board of Education for approval</a:t>
            </a:r>
            <a:endParaRPr b="0" i="0" sz="1400" u="none" cap="none" strike="noStrike">
              <a:solidFill>
                <a:srgbClr val="000000"/>
              </a:solidFill>
              <a:latin typeface="Arial"/>
              <a:ea typeface="Arial"/>
              <a:cs typeface="Arial"/>
              <a:sym typeface="Arial"/>
            </a:endParaRPr>
          </a:p>
        </p:txBody>
      </p:sp>
      <p:sp>
        <p:nvSpPr>
          <p:cNvPr id="317" name="Google Shape;317;g3110aba0444_1_10"/>
          <p:cNvSpPr/>
          <p:nvPr/>
        </p:nvSpPr>
        <p:spPr>
          <a:xfrm>
            <a:off x="-2519628" y="7227483"/>
            <a:ext cx="7086596" cy="7086596"/>
          </a:xfrm>
          <a:custGeom>
            <a:rect b="b" l="l" r="r" t="t"/>
            <a:pathLst>
              <a:path extrusionOk="0" h="7086596" w="7086596">
                <a:moveTo>
                  <a:pt x="0" y="0"/>
                </a:moveTo>
                <a:lnTo>
                  <a:pt x="7086596" y="0"/>
                </a:lnTo>
                <a:lnTo>
                  <a:pt x="7086596" y="7086596"/>
                </a:lnTo>
                <a:lnTo>
                  <a:pt x="0" y="7086596"/>
                </a:lnTo>
                <a:lnTo>
                  <a:pt x="0" y="0"/>
                </a:lnTo>
                <a:close/>
              </a:path>
            </a:pathLst>
          </a:custGeom>
          <a:blipFill rotWithShape="1">
            <a:blip r:embed="rId3">
              <a:alphaModFix/>
            </a:blip>
            <a:stretch>
              <a:fillRect b="0" l="0" r="0" t="0"/>
            </a:stretch>
          </a:blipFill>
          <a:ln>
            <a:noFill/>
          </a:ln>
        </p:spPr>
      </p:sp>
      <p:sp>
        <p:nvSpPr>
          <p:cNvPr id="318" name="Google Shape;318;g3110aba0444_1_10"/>
          <p:cNvSpPr/>
          <p:nvPr/>
        </p:nvSpPr>
        <p:spPr>
          <a:xfrm rot="10438560">
            <a:off x="14150275" y="-4123707"/>
            <a:ext cx="6569628" cy="6569628"/>
          </a:xfrm>
          <a:custGeom>
            <a:rect b="b" l="l" r="r" t="t"/>
            <a:pathLst>
              <a:path extrusionOk="0" h="6566182" w="6566182">
                <a:moveTo>
                  <a:pt x="0" y="0"/>
                </a:moveTo>
                <a:lnTo>
                  <a:pt x="6566182" y="0"/>
                </a:lnTo>
                <a:lnTo>
                  <a:pt x="6566182" y="6566183"/>
                </a:lnTo>
                <a:lnTo>
                  <a:pt x="0" y="6566183"/>
                </a:lnTo>
                <a:lnTo>
                  <a:pt x="0" y="0"/>
                </a:lnTo>
                <a:close/>
              </a:path>
            </a:pathLst>
          </a:custGeom>
          <a:blipFill rotWithShape="1">
            <a:blip r:embed="rId3">
              <a:alphaModFix/>
            </a:blip>
            <a:stretch>
              <a:fillRect b="0" l="0" r="0" t="0"/>
            </a:stretch>
          </a:blipFill>
          <a:ln>
            <a:noFill/>
          </a:ln>
        </p:spPr>
      </p:sp>
      <p:sp>
        <p:nvSpPr>
          <p:cNvPr id="319" name="Google Shape;319;g3110aba0444_1_10"/>
          <p:cNvSpPr/>
          <p:nvPr/>
        </p:nvSpPr>
        <p:spPr>
          <a:xfrm flipH="1">
            <a:off x="6233559" y="1013119"/>
            <a:ext cx="4162884" cy="1185051"/>
          </a:xfrm>
          <a:custGeom>
            <a:rect b="b" l="l" r="r" t="t"/>
            <a:pathLst>
              <a:path extrusionOk="0" h="730386" w="2565722">
                <a:moveTo>
                  <a:pt x="0" y="0"/>
                </a:moveTo>
                <a:lnTo>
                  <a:pt x="2362522" y="0"/>
                </a:lnTo>
                <a:lnTo>
                  <a:pt x="2565722" y="365193"/>
                </a:lnTo>
                <a:lnTo>
                  <a:pt x="2362522" y="730386"/>
                </a:lnTo>
                <a:lnTo>
                  <a:pt x="0" y="730386"/>
                </a:lnTo>
                <a:lnTo>
                  <a:pt x="203200" y="365193"/>
                </a:lnTo>
                <a:lnTo>
                  <a:pt x="0" y="0"/>
                </a:lnTo>
                <a:close/>
              </a:path>
            </a:pathLst>
          </a:custGeom>
          <a:solidFill>
            <a:srgbClr val="4BD1FB"/>
          </a:solidFill>
          <a:ln>
            <a:noFill/>
          </a:ln>
        </p:spPr>
      </p:sp>
      <p:sp>
        <p:nvSpPr>
          <p:cNvPr id="320" name="Google Shape;320;g3110aba0444_1_10"/>
          <p:cNvSpPr txBox="1"/>
          <p:nvPr/>
        </p:nvSpPr>
        <p:spPr>
          <a:xfrm>
            <a:off x="7006443" y="1290321"/>
            <a:ext cx="2745300" cy="424500"/>
          </a:xfrm>
          <a:prstGeom prst="rect">
            <a:avLst/>
          </a:prstGeom>
          <a:noFill/>
          <a:ln>
            <a:noFill/>
          </a:ln>
        </p:spPr>
        <p:txBody>
          <a:bodyPr anchorCtr="0" anchor="t" bIns="0" lIns="0" spcFirstLastPara="1" rIns="0" wrap="square" tIns="0">
            <a:spAutoFit/>
          </a:bodyPr>
          <a:lstStyle/>
          <a:p>
            <a:pPr indent="0" lvl="0" marL="0" marR="0" rtl="0" algn="ctr">
              <a:lnSpc>
                <a:spcPct val="138009"/>
              </a:lnSpc>
              <a:spcBef>
                <a:spcPts val="0"/>
              </a:spcBef>
              <a:spcAft>
                <a:spcPts val="0"/>
              </a:spcAft>
              <a:buClr>
                <a:srgbClr val="000000"/>
              </a:buClr>
              <a:buSzPts val="2757"/>
              <a:buFont typeface="Arial"/>
              <a:buNone/>
            </a:pPr>
            <a:r>
              <a:rPr b="1" i="0" lang="en-US" sz="2757" u="none" cap="none" strike="noStrike">
                <a:solidFill>
                  <a:srgbClr val="051D40"/>
                </a:solidFill>
                <a:latin typeface="DM Sans"/>
                <a:ea typeface="DM Sans"/>
                <a:cs typeface="DM Sans"/>
                <a:sym typeface="DM Sans"/>
              </a:rPr>
              <a:t>October 2024</a:t>
            </a:r>
            <a:endParaRPr b="0" i="0" sz="400" u="none" cap="none" strike="noStrike">
              <a:solidFill>
                <a:srgbClr val="000000"/>
              </a:solidFill>
              <a:latin typeface="Arial"/>
              <a:ea typeface="Arial"/>
              <a:cs typeface="Arial"/>
              <a:sym typeface="Arial"/>
            </a:endParaRPr>
          </a:p>
        </p:txBody>
      </p:sp>
      <p:sp>
        <p:nvSpPr>
          <p:cNvPr id="321" name="Google Shape;321;g3110aba0444_1_10"/>
          <p:cNvSpPr txBox="1"/>
          <p:nvPr/>
        </p:nvSpPr>
        <p:spPr>
          <a:xfrm>
            <a:off x="514423" y="1087625"/>
            <a:ext cx="5494500" cy="1012800"/>
          </a:xfrm>
          <a:prstGeom prst="rect">
            <a:avLst/>
          </a:prstGeom>
          <a:noFill/>
          <a:ln>
            <a:noFill/>
          </a:ln>
        </p:spPr>
        <p:txBody>
          <a:bodyPr anchorCtr="0" anchor="t" bIns="0" lIns="0" spcFirstLastPara="1" rIns="0" wrap="square" tIns="0">
            <a:spAutoFit/>
          </a:bodyPr>
          <a:lstStyle/>
          <a:p>
            <a:pPr indent="0" lvl="0" marL="0" marR="0" rtl="0" algn="ctr">
              <a:lnSpc>
                <a:spcPct val="126003"/>
              </a:lnSpc>
              <a:spcBef>
                <a:spcPts val="0"/>
              </a:spcBef>
              <a:spcAft>
                <a:spcPts val="0"/>
              </a:spcAft>
              <a:buClr>
                <a:srgbClr val="000000"/>
              </a:buClr>
              <a:buSzPts val="1869"/>
              <a:buFont typeface="Arial"/>
              <a:buNone/>
            </a:pPr>
            <a:r>
              <a:rPr b="0" i="0" lang="en-US" sz="1869" u="none" cap="none" strike="noStrike">
                <a:solidFill>
                  <a:srgbClr val="FFFFFF"/>
                </a:solidFill>
                <a:latin typeface="DM Sans"/>
                <a:ea typeface="DM Sans"/>
                <a:cs typeface="DM Sans"/>
                <a:sym typeface="DM Sans"/>
              </a:rPr>
              <a:t>Send </a:t>
            </a:r>
            <a:r>
              <a:rPr b="0" i="0" lang="en-US" sz="1869" u="none" cap="none" strike="noStrike">
                <a:solidFill>
                  <a:schemeClr val="lt1"/>
                </a:solidFill>
                <a:latin typeface="DM Sans"/>
                <a:ea typeface="DM Sans"/>
                <a:cs typeface="DM Sans"/>
                <a:sym typeface="DM Sans"/>
              </a:rPr>
              <a:t> out surveys for feedback: staff, parents, students (Oct. 21-Nov. 1)</a:t>
            </a:r>
            <a:endParaRPr b="0" i="0" sz="1869" u="none" cap="none" strike="noStrike">
              <a:solidFill>
                <a:srgbClr val="FFFFFF"/>
              </a:solidFill>
              <a:latin typeface="DM Sans"/>
              <a:ea typeface="DM Sans"/>
              <a:cs typeface="DM Sans"/>
              <a:sym typeface="DM Sans"/>
            </a:endParaRPr>
          </a:p>
          <a:p>
            <a:pPr indent="0" lvl="0" marL="0" marR="0" rtl="0" algn="ctr">
              <a:lnSpc>
                <a:spcPct val="126003"/>
              </a:lnSpc>
              <a:spcBef>
                <a:spcPts val="0"/>
              </a:spcBef>
              <a:spcAft>
                <a:spcPts val="0"/>
              </a:spcAft>
              <a:buClr>
                <a:srgbClr val="000000"/>
              </a:buClr>
              <a:buSzPts val="1869"/>
              <a:buFont typeface="Arial"/>
              <a:buNone/>
            </a:pPr>
            <a:r>
              <a:t/>
            </a:r>
            <a:endParaRPr b="0" i="0" sz="1869" u="none" cap="none" strike="noStrike">
              <a:solidFill>
                <a:srgbClr val="FFFFFF"/>
              </a:solidFill>
              <a:latin typeface="DM Sans"/>
              <a:ea typeface="DM Sans"/>
              <a:cs typeface="DM Sans"/>
              <a:sym typeface="DM Sans"/>
            </a:endParaRPr>
          </a:p>
        </p:txBody>
      </p:sp>
      <p:sp>
        <p:nvSpPr>
          <p:cNvPr id="322" name="Google Shape;322;g3110aba0444_1_10"/>
          <p:cNvSpPr txBox="1"/>
          <p:nvPr/>
        </p:nvSpPr>
        <p:spPr>
          <a:xfrm>
            <a:off x="5856613" y="8381206"/>
            <a:ext cx="8457300" cy="1011300"/>
          </a:xfrm>
          <a:prstGeom prst="rect">
            <a:avLst/>
          </a:prstGeom>
          <a:noFill/>
          <a:ln>
            <a:noFill/>
          </a:ln>
        </p:spPr>
        <p:txBody>
          <a:bodyPr anchorCtr="0" anchor="t" bIns="0" lIns="0" spcFirstLastPara="1" rIns="0" wrap="square" tIns="0">
            <a:spAutoFit/>
          </a:bodyPr>
          <a:lstStyle/>
          <a:p>
            <a:pPr indent="0" lvl="0" marL="0" marR="0" rtl="0" algn="ctr">
              <a:lnSpc>
                <a:spcPct val="120018"/>
              </a:lnSpc>
              <a:spcBef>
                <a:spcPts val="0"/>
              </a:spcBef>
              <a:spcAft>
                <a:spcPts val="0"/>
              </a:spcAft>
              <a:buClr>
                <a:srgbClr val="000000"/>
              </a:buClr>
              <a:buSzPts val="6569"/>
              <a:buFont typeface="Arial"/>
              <a:buNone/>
            </a:pPr>
            <a:r>
              <a:rPr b="0" i="0" lang="en-US" sz="6569" u="none" cap="none" strike="noStrike">
                <a:solidFill>
                  <a:srgbClr val="FFFFFF"/>
                </a:solidFill>
                <a:latin typeface="Arial"/>
                <a:ea typeface="Arial"/>
                <a:cs typeface="Arial"/>
                <a:sym typeface="Arial"/>
              </a:rPr>
              <a:t>TIMELINE </a:t>
            </a:r>
            <a:endParaRPr b="0" i="0" sz="1400" u="none" cap="none" strike="noStrike">
              <a:solidFill>
                <a:srgbClr val="000000"/>
              </a:solidFill>
              <a:latin typeface="Arial"/>
              <a:ea typeface="Arial"/>
              <a:cs typeface="Arial"/>
              <a:sym typeface="Arial"/>
            </a:endParaRPr>
          </a:p>
        </p:txBody>
      </p:sp>
      <p:sp>
        <p:nvSpPr>
          <p:cNvPr id="323" name="Google Shape;323;g3110aba0444_1_10"/>
          <p:cNvSpPr txBox="1"/>
          <p:nvPr/>
        </p:nvSpPr>
        <p:spPr>
          <a:xfrm>
            <a:off x="6880037" y="9315737"/>
            <a:ext cx="6542100" cy="475500"/>
          </a:xfrm>
          <a:prstGeom prst="rect">
            <a:avLst/>
          </a:prstGeom>
          <a:noFill/>
          <a:ln>
            <a:noFill/>
          </a:ln>
        </p:spPr>
        <p:txBody>
          <a:bodyPr anchorCtr="0" anchor="t" bIns="0" lIns="0" spcFirstLastPara="1" rIns="0" wrap="square" tIns="0">
            <a:spAutoFit/>
          </a:bodyPr>
          <a:lstStyle/>
          <a:p>
            <a:pPr indent="0" lvl="0" marL="0" marR="0" rtl="0" algn="ctr">
              <a:lnSpc>
                <a:spcPct val="138044"/>
              </a:lnSpc>
              <a:spcBef>
                <a:spcPts val="0"/>
              </a:spcBef>
              <a:spcAft>
                <a:spcPts val="0"/>
              </a:spcAft>
              <a:buClr>
                <a:srgbClr val="000000"/>
              </a:buClr>
              <a:buSzPts val="3090"/>
              <a:buFont typeface="Arial"/>
              <a:buNone/>
            </a:pPr>
            <a:r>
              <a:rPr b="0" i="0" lang="en-US" sz="3090" u="none" cap="none" strike="noStrike">
                <a:solidFill>
                  <a:srgbClr val="56AEFF"/>
                </a:solidFill>
                <a:latin typeface="DM Sans"/>
                <a:ea typeface="DM Sans"/>
                <a:cs typeface="DM Sans"/>
                <a:sym typeface="DM Sans"/>
              </a:rPr>
              <a:t>for Blueprint 2030 Process</a:t>
            </a:r>
            <a:endParaRPr b="0" i="0" sz="2700" u="none" cap="none" strike="noStrike">
              <a:solidFill>
                <a:srgbClr val="56AEFF"/>
              </a:solidFill>
              <a:latin typeface="Arial"/>
              <a:ea typeface="Arial"/>
              <a:cs typeface="Arial"/>
              <a:sym typeface="Arial"/>
            </a:endParaRPr>
          </a:p>
        </p:txBody>
      </p:sp>
      <p:sp>
        <p:nvSpPr>
          <p:cNvPr id="324" name="Google Shape;324;g3110aba0444_1_10"/>
          <p:cNvSpPr txBox="1"/>
          <p:nvPr/>
        </p:nvSpPr>
        <p:spPr>
          <a:xfrm>
            <a:off x="11781200" y="2276725"/>
            <a:ext cx="4262700" cy="1559700"/>
          </a:xfrm>
          <a:prstGeom prst="rect">
            <a:avLst/>
          </a:prstGeom>
          <a:noFill/>
          <a:ln>
            <a:noFill/>
          </a:ln>
        </p:spPr>
        <p:txBody>
          <a:bodyPr anchorCtr="0" anchor="t" bIns="91425" lIns="91425" spcFirstLastPara="1" rIns="91425" wrap="square" tIns="91425">
            <a:spAutoFit/>
          </a:bodyPr>
          <a:lstStyle/>
          <a:p>
            <a:pPr indent="0" lvl="0" marL="0" marR="0" rtl="0" algn="ctr">
              <a:lnSpc>
                <a:spcPct val="126003"/>
              </a:lnSpc>
              <a:spcBef>
                <a:spcPts val="0"/>
              </a:spcBef>
              <a:spcAft>
                <a:spcPts val="0"/>
              </a:spcAft>
              <a:buClr>
                <a:srgbClr val="000000"/>
              </a:buClr>
              <a:buSzPts val="1869"/>
              <a:buFont typeface="Arial"/>
              <a:buNone/>
            </a:pPr>
            <a:r>
              <a:rPr b="0" i="0" lang="en-US" sz="1869" u="none" cap="none" strike="noStrike">
                <a:solidFill>
                  <a:schemeClr val="lt1"/>
                </a:solidFill>
                <a:latin typeface="DM Sans"/>
                <a:ea typeface="DM Sans"/>
                <a:cs typeface="DM Sans"/>
                <a:sym typeface="DM Sans"/>
              </a:rPr>
              <a:t>Convene Strategic Planning Committee (SPC 2030) to review process, survey questions findings,  and agendas for Town Halls</a:t>
            </a:r>
            <a:endParaRPr b="0" i="0" sz="1869" u="none" cap="none" strike="noStrike">
              <a:solidFill>
                <a:schemeClr val="lt1"/>
              </a:solidFill>
              <a:latin typeface="DM Sans"/>
              <a:ea typeface="DM Sans"/>
              <a:cs typeface="DM Sans"/>
              <a:sym typeface="DM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51D40"/>
        </a:solidFill>
      </p:bgPr>
    </p:bg>
    <p:spTree>
      <p:nvGrpSpPr>
        <p:cNvPr id="328" name="Shape 328"/>
        <p:cNvGrpSpPr/>
        <p:nvPr/>
      </p:nvGrpSpPr>
      <p:grpSpPr>
        <a:xfrm>
          <a:off x="0" y="0"/>
          <a:ext cx="0" cy="0"/>
          <a:chOff x="0" y="0"/>
          <a:chExt cx="0" cy="0"/>
        </a:xfrm>
      </p:grpSpPr>
      <p:sp>
        <p:nvSpPr>
          <p:cNvPr id="329" name="Google Shape;329;g319d0cefe9b_0_8"/>
          <p:cNvSpPr txBox="1"/>
          <p:nvPr/>
        </p:nvSpPr>
        <p:spPr>
          <a:xfrm>
            <a:off x="4343913" y="4965881"/>
            <a:ext cx="8457300" cy="1011000"/>
          </a:xfrm>
          <a:prstGeom prst="rect">
            <a:avLst/>
          </a:prstGeom>
          <a:noFill/>
          <a:ln>
            <a:noFill/>
          </a:ln>
        </p:spPr>
        <p:txBody>
          <a:bodyPr anchorCtr="0" anchor="t" bIns="0" lIns="0" spcFirstLastPara="1" rIns="0" wrap="square" tIns="0">
            <a:spAutoFit/>
          </a:bodyPr>
          <a:lstStyle/>
          <a:p>
            <a:pPr indent="0" lvl="0" marL="0" marR="0" rtl="0" algn="ctr">
              <a:lnSpc>
                <a:spcPct val="120018"/>
              </a:lnSpc>
              <a:spcBef>
                <a:spcPts val="0"/>
              </a:spcBef>
              <a:spcAft>
                <a:spcPts val="0"/>
              </a:spcAft>
              <a:buClr>
                <a:srgbClr val="000000"/>
              </a:buClr>
              <a:buSzPts val="6569"/>
              <a:buFont typeface="Arial"/>
              <a:buNone/>
            </a:pPr>
            <a:r>
              <a:rPr lang="en-US" sz="6569">
                <a:solidFill>
                  <a:srgbClr val="FFFFFF"/>
                </a:solidFill>
              </a:rPr>
              <a:t>Questions?</a:t>
            </a:r>
            <a:endParaRPr b="0" i="0" sz="1400" u="none" cap="none" strike="noStrike">
              <a:solidFill>
                <a:srgbClr val="000000"/>
              </a:solidFill>
              <a:latin typeface="Arial"/>
              <a:ea typeface="Arial"/>
              <a:cs typeface="Arial"/>
              <a:sym typeface="Arial"/>
            </a:endParaRPr>
          </a:p>
        </p:txBody>
      </p:sp>
      <p:sp>
        <p:nvSpPr>
          <p:cNvPr id="330" name="Google Shape;330;g319d0cefe9b_0_8"/>
          <p:cNvSpPr/>
          <p:nvPr/>
        </p:nvSpPr>
        <p:spPr>
          <a:xfrm>
            <a:off x="-2622339" y="7919689"/>
            <a:ext cx="6452848" cy="5596379"/>
          </a:xfrm>
          <a:custGeom>
            <a:rect b="b" l="l" r="r" t="t"/>
            <a:pathLst>
              <a:path extrusionOk="0" h="5596379" w="6452848">
                <a:moveTo>
                  <a:pt x="0" y="0"/>
                </a:moveTo>
                <a:lnTo>
                  <a:pt x="6452849" y="0"/>
                </a:lnTo>
                <a:lnTo>
                  <a:pt x="6452849" y="5596379"/>
                </a:lnTo>
                <a:lnTo>
                  <a:pt x="0" y="5596379"/>
                </a:lnTo>
                <a:lnTo>
                  <a:pt x="0" y="0"/>
                </a:lnTo>
                <a:close/>
              </a:path>
            </a:pathLst>
          </a:custGeom>
          <a:blipFill rotWithShape="1">
            <a:blip r:embed="rId3">
              <a:alphaModFix/>
            </a:blip>
            <a:stretch>
              <a:fillRect b="0" l="0" r="0" t="0"/>
            </a:stretch>
          </a:blipFill>
          <a:ln>
            <a:noFill/>
          </a:ln>
        </p:spPr>
      </p:sp>
      <p:sp>
        <p:nvSpPr>
          <p:cNvPr id="331" name="Google Shape;331;g319d0cefe9b_0_8"/>
          <p:cNvSpPr/>
          <p:nvPr/>
        </p:nvSpPr>
        <p:spPr>
          <a:xfrm rot="10800000">
            <a:off x="13367400" y="-2798190"/>
            <a:ext cx="6452848" cy="5596379"/>
          </a:xfrm>
          <a:custGeom>
            <a:rect b="b" l="l" r="r" t="t"/>
            <a:pathLst>
              <a:path extrusionOk="0" h="5596379" w="6452848">
                <a:moveTo>
                  <a:pt x="0" y="0"/>
                </a:moveTo>
                <a:lnTo>
                  <a:pt x="6452849" y="0"/>
                </a:lnTo>
                <a:lnTo>
                  <a:pt x="6452849" y="5596380"/>
                </a:lnTo>
                <a:lnTo>
                  <a:pt x="0" y="5596380"/>
                </a:lnTo>
                <a:lnTo>
                  <a:pt x="0" y="0"/>
                </a:lnTo>
                <a:close/>
              </a:path>
            </a:pathLst>
          </a:custGeom>
          <a:blipFill rotWithShape="1">
            <a:blip r:embed="rId3">
              <a:alphaModFix/>
            </a:blip>
            <a:stretch>
              <a:fillRect b="0" l="0" r="0" t="0"/>
            </a:stretch>
          </a:blipFill>
          <a:ln>
            <a:noFill/>
          </a:ln>
        </p:spPr>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Rhonda Schuhler</dc:creator>
</cp:coreProperties>
</file>