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embeddedFontLst>
    <p:embeddedFont>
      <p:font typeface="IBM Plex Sans"/>
      <p:regular r:id="rId17"/>
      <p:bold r:id="rId18"/>
      <p:italic r:id="rId19"/>
      <p:boldItalic r:id="rId20"/>
    </p:embeddedFont>
    <p:embeddedFont>
      <p:font typeface="IBM Plex Sans Light"/>
      <p:regular r:id="rId21"/>
      <p:bold r:id="rId22"/>
      <p:italic r:id="rId23"/>
      <p:boldItalic r:id="rId24"/>
    </p:embeddedFont>
    <p:embeddedFont>
      <p:font typeface="IBM Plex Serif SemiBold"/>
      <p:regular r:id="rId25"/>
      <p:bold r:id="rId26"/>
      <p:italic r:id="rId27"/>
      <p:boldItalic r:id="rId28"/>
    </p:embeddedFont>
    <p:embeddedFont>
      <p:font typeface="IBM Plex Serif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BMPlexSans-boldItalic.fntdata"/><Relationship Id="rId22" Type="http://schemas.openxmlformats.org/officeDocument/2006/relationships/font" Target="fonts/IBMPlexSansLight-bold.fntdata"/><Relationship Id="rId21" Type="http://schemas.openxmlformats.org/officeDocument/2006/relationships/font" Target="fonts/IBMPlexSansLight-regular.fntdata"/><Relationship Id="rId24" Type="http://schemas.openxmlformats.org/officeDocument/2006/relationships/font" Target="fonts/IBMPlexSansLight-boldItalic.fntdata"/><Relationship Id="rId23" Type="http://schemas.openxmlformats.org/officeDocument/2006/relationships/font" Target="fonts/IBMPlex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IBMPlexSerifSemiBold-bold.fntdata"/><Relationship Id="rId25" Type="http://schemas.openxmlformats.org/officeDocument/2006/relationships/font" Target="fonts/IBMPlexSerifSemiBold-regular.fntdata"/><Relationship Id="rId28" Type="http://schemas.openxmlformats.org/officeDocument/2006/relationships/font" Target="fonts/IBMPlexSerifSemiBold-boldItalic.fntdata"/><Relationship Id="rId27" Type="http://schemas.openxmlformats.org/officeDocument/2006/relationships/font" Target="fonts/IBMPlexSerifSemiBold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IBMPlexSerif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IBMPlexSerif-italic.fntdata"/><Relationship Id="rId30" Type="http://schemas.openxmlformats.org/officeDocument/2006/relationships/font" Target="fonts/IBMPlexSerif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IBMPlexSerif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IBMPlexSans-regular.fntdata"/><Relationship Id="rId16" Type="http://schemas.openxmlformats.org/officeDocument/2006/relationships/slide" Target="slides/slide12.xml"/><Relationship Id="rId19" Type="http://schemas.openxmlformats.org/officeDocument/2006/relationships/font" Target="fonts/IBMPlexSans-italic.fntdata"/><Relationship Id="rId18" Type="http://schemas.openxmlformats.org/officeDocument/2006/relationships/font" Target="fonts/IBMPlex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383aa812a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383aa812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4383aa812a_0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4383aa812a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4383aa812a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4383aa812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4383aa812a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4383aa812a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4383aa812a_0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4383aa812a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4383aa812a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4383aa812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4383aa812a_0_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4383aa812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4383aa812a_0_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4383aa812a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319cc4e8b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319cc4e8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782ca23083_1_6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782ca23083_1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gradFill>
          <a:gsLst>
            <a:gs pos="0">
              <a:schemeClr val="lt1"/>
            </a:gs>
            <a:gs pos="19000">
              <a:schemeClr val="lt2"/>
            </a:gs>
            <a:gs pos="100000">
              <a:schemeClr val="lt2"/>
            </a:gs>
          </a:gsLst>
          <a:lin ang="10800025" scaled="0"/>
        </a:gra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>
            <a:off x="5391536" y="0"/>
            <a:ext cx="2486310" cy="5143500"/>
            <a:chOff x="1511923" y="0"/>
            <a:chExt cx="2486310" cy="5143500"/>
          </a:xfrm>
        </p:grpSpPr>
        <p:sp>
          <p:nvSpPr>
            <p:cNvPr id="12" name="Google Shape;12;p2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19866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4940486" y="0"/>
            <a:ext cx="2326044" cy="5143500"/>
            <a:chOff x="1060873" y="0"/>
            <a:chExt cx="2326044" cy="5143500"/>
          </a:xfrm>
        </p:grpSpPr>
        <p:sp>
          <p:nvSpPr>
            <p:cNvPr id="15" name="Google Shape;15;p2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878963" y="-650"/>
            <a:ext cx="2838667" cy="5145500"/>
            <a:chOff x="-650" y="-650"/>
            <a:chExt cx="2838667" cy="5145500"/>
          </a:xfrm>
        </p:grpSpPr>
        <p:sp>
          <p:nvSpPr>
            <p:cNvPr id="18" name="Google Shape;18;p2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20" name="Google Shape;20;p2"/>
          <p:cNvGrpSpPr/>
          <p:nvPr/>
        </p:nvGrpSpPr>
        <p:grpSpPr>
          <a:xfrm>
            <a:off x="-6575" y="-6575"/>
            <a:ext cx="6246130" cy="5153775"/>
            <a:chOff x="-3886187" y="-6575"/>
            <a:chExt cx="6246130" cy="5153775"/>
          </a:xfrm>
        </p:grpSpPr>
        <p:sp>
          <p:nvSpPr>
            <p:cNvPr id="21" name="Google Shape;21;p2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3886187" y="-6575"/>
              <a:ext cx="5936050" cy="5153775"/>
            </a:xfrm>
            <a:custGeom>
              <a:rect b="b" l="l" r="r" t="t"/>
              <a:pathLst>
                <a:path extrusionOk="0" h="206151" w="237442">
                  <a:moveTo>
                    <a:pt x="0" y="206151"/>
                  </a:moveTo>
                  <a:lnTo>
                    <a:pt x="0" y="0"/>
                  </a:lnTo>
                  <a:lnTo>
                    <a:pt x="237442" y="0"/>
                  </a:lnTo>
                  <a:lnTo>
                    <a:pt x="198081" y="206089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23" name="Google Shape;23;p2"/>
          <p:cNvSpPr txBox="1"/>
          <p:nvPr>
            <p:ph type="ctrTitle"/>
          </p:nvPr>
        </p:nvSpPr>
        <p:spPr>
          <a:xfrm>
            <a:off x="685800" y="660050"/>
            <a:ext cx="4494300" cy="2265300"/>
          </a:xfrm>
          <a:prstGeom prst="rect">
            <a:avLst/>
          </a:prstGeom>
          <a:effectLst>
            <a:outerShdw blurRad="85725" rotWithShape="0" algn="bl" dir="5400000" dist="28575">
              <a:schemeClr val="accent6">
                <a:alpha val="25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rgbClr val="21366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3"/>
          <p:cNvGrpSpPr/>
          <p:nvPr/>
        </p:nvGrpSpPr>
        <p:grpSpPr>
          <a:xfrm>
            <a:off x="1512573" y="0"/>
            <a:ext cx="2410110" cy="5143500"/>
            <a:chOff x="1511923" y="0"/>
            <a:chExt cx="2410110" cy="5143500"/>
          </a:xfrm>
        </p:grpSpPr>
        <p:sp>
          <p:nvSpPr>
            <p:cNvPr id="26" name="Google Shape;26;p3"/>
            <p:cNvSpPr/>
            <p:nvPr/>
          </p:nvSpPr>
          <p:spPr>
            <a:xfrm flipH="1">
              <a:off x="18184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rgbClr val="000000"/>
                </a:gs>
                <a:gs pos="13000">
                  <a:srgbClr val="000000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solidFill>
              <a:srgbClr val="1B75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" name="Google Shape;28;p3"/>
          <p:cNvGrpSpPr/>
          <p:nvPr/>
        </p:nvGrpSpPr>
        <p:grpSpPr>
          <a:xfrm>
            <a:off x="1061523" y="0"/>
            <a:ext cx="2326044" cy="5143500"/>
            <a:chOff x="1060873" y="0"/>
            <a:chExt cx="2326044" cy="5143500"/>
          </a:xfrm>
        </p:grpSpPr>
        <p:sp>
          <p:nvSpPr>
            <p:cNvPr id="29" name="Google Shape;29;p3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solidFill>
              <a:srgbClr val="00AEEF"/>
            </a:solidFill>
            <a:ln>
              <a:noFill/>
            </a:ln>
            <a:effectLst>
              <a:outerShdw blurRad="214313" rotWithShape="0" algn="bl">
                <a:srgbClr val="000000">
                  <a:alpha val="7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0" y="-650"/>
            <a:ext cx="2914867" cy="5145500"/>
            <a:chOff x="-650" y="-650"/>
            <a:chExt cx="2914867" cy="5145500"/>
          </a:xfrm>
        </p:grpSpPr>
        <p:sp>
          <p:nvSpPr>
            <p:cNvPr id="32" name="Google Shape;32;p3"/>
            <p:cNvSpPr/>
            <p:nvPr/>
          </p:nvSpPr>
          <p:spPr>
            <a:xfrm flipH="1">
              <a:off x="8106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rgbClr val="000000"/>
                </a:gs>
                <a:gs pos="13000">
                  <a:srgbClr val="000000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74000"/>
                </a:schemeClr>
              </a:outerShdw>
            </a:effectLst>
          </p:spPr>
        </p:sp>
      </p:grpSp>
      <p:grpSp>
        <p:nvGrpSpPr>
          <p:cNvPr id="34" name="Google Shape;34;p3"/>
          <p:cNvGrpSpPr/>
          <p:nvPr/>
        </p:nvGrpSpPr>
        <p:grpSpPr>
          <a:xfrm>
            <a:off x="0" y="0"/>
            <a:ext cx="2360592" cy="5145650"/>
            <a:chOff x="-650" y="0"/>
            <a:chExt cx="2360592" cy="5145650"/>
          </a:xfrm>
        </p:grpSpPr>
        <p:sp>
          <p:nvSpPr>
            <p:cNvPr id="35" name="Google Shape;35;p3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-650" y="0"/>
              <a:ext cx="2054075" cy="5145650"/>
            </a:xfrm>
            <a:custGeom>
              <a:rect b="b" l="l" r="r" t="t"/>
              <a:pathLst>
                <a:path extrusionOk="0" h="205826" w="82163">
                  <a:moveTo>
                    <a:pt x="0" y="205743"/>
                  </a:moveTo>
                  <a:lnTo>
                    <a:pt x="26" y="0"/>
                  </a:lnTo>
                  <a:lnTo>
                    <a:pt x="82163" y="0"/>
                  </a:lnTo>
                  <a:lnTo>
                    <a:pt x="42659" y="2058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37" name="Google Shape;37;p3"/>
          <p:cNvSpPr txBox="1"/>
          <p:nvPr>
            <p:ph type="ctrTitle"/>
          </p:nvPr>
        </p:nvSpPr>
        <p:spPr>
          <a:xfrm>
            <a:off x="2596600" y="2011738"/>
            <a:ext cx="5861700" cy="63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4200"/>
              <a:buNone/>
              <a:defRPr sz="4200">
                <a:solidFill>
                  <a:srgbClr val="F15A2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3"/>
          <p:cNvSpPr txBox="1"/>
          <p:nvPr>
            <p:ph idx="1" type="subTitle"/>
          </p:nvPr>
        </p:nvSpPr>
        <p:spPr>
          <a:xfrm>
            <a:off x="2596600" y="2744165"/>
            <a:ext cx="5861700" cy="38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8pPr>
            <a:lvl9pPr lvl="8" rtl="0">
              <a:spcBef>
                <a:spcPts val="600"/>
              </a:spcBef>
              <a:spcAft>
                <a:spcPts val="600"/>
              </a:spcAft>
              <a:buSzPts val="3000"/>
              <a:buNone/>
              <a:defRPr sz="30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lt1"/>
            </a:gs>
            <a:gs pos="19000">
              <a:schemeClr val="lt2"/>
            </a:gs>
            <a:gs pos="100000">
              <a:schemeClr val="lt2"/>
            </a:gs>
          </a:gsLst>
          <a:lin ang="10800025" scaled="0"/>
        </a:gra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4"/>
          <p:cNvGrpSpPr/>
          <p:nvPr/>
        </p:nvGrpSpPr>
        <p:grpSpPr>
          <a:xfrm>
            <a:off x="5391536" y="0"/>
            <a:ext cx="2486310" cy="5143500"/>
            <a:chOff x="1511923" y="0"/>
            <a:chExt cx="2486310" cy="5143500"/>
          </a:xfrm>
        </p:grpSpPr>
        <p:sp>
          <p:nvSpPr>
            <p:cNvPr id="41" name="Google Shape;41;p4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19866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4"/>
          <p:cNvGrpSpPr/>
          <p:nvPr/>
        </p:nvGrpSpPr>
        <p:grpSpPr>
          <a:xfrm>
            <a:off x="4940486" y="0"/>
            <a:ext cx="2326044" cy="5143500"/>
            <a:chOff x="1060873" y="0"/>
            <a:chExt cx="2326044" cy="5143500"/>
          </a:xfrm>
        </p:grpSpPr>
        <p:sp>
          <p:nvSpPr>
            <p:cNvPr id="44" name="Google Shape;44;p4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" name="Google Shape;46;p4"/>
          <p:cNvGrpSpPr/>
          <p:nvPr/>
        </p:nvGrpSpPr>
        <p:grpSpPr>
          <a:xfrm>
            <a:off x="3878963" y="-650"/>
            <a:ext cx="2838667" cy="5145500"/>
            <a:chOff x="-650" y="-650"/>
            <a:chExt cx="2838667" cy="5145500"/>
          </a:xfrm>
        </p:grpSpPr>
        <p:sp>
          <p:nvSpPr>
            <p:cNvPr id="47" name="Google Shape;47;p4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49" name="Google Shape;49;p4"/>
          <p:cNvGrpSpPr/>
          <p:nvPr/>
        </p:nvGrpSpPr>
        <p:grpSpPr>
          <a:xfrm>
            <a:off x="-6575" y="-6575"/>
            <a:ext cx="6246130" cy="5153775"/>
            <a:chOff x="-3886187" y="-6575"/>
            <a:chExt cx="6246130" cy="5153775"/>
          </a:xfrm>
        </p:grpSpPr>
        <p:sp>
          <p:nvSpPr>
            <p:cNvPr id="50" name="Google Shape;50;p4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-3886187" y="-6575"/>
              <a:ext cx="5936050" cy="5153775"/>
            </a:xfrm>
            <a:custGeom>
              <a:rect b="b" l="l" r="r" t="t"/>
              <a:pathLst>
                <a:path extrusionOk="0" h="206151" w="237442">
                  <a:moveTo>
                    <a:pt x="0" y="206151"/>
                  </a:moveTo>
                  <a:lnTo>
                    <a:pt x="0" y="0"/>
                  </a:lnTo>
                  <a:lnTo>
                    <a:pt x="237442" y="0"/>
                  </a:lnTo>
                  <a:lnTo>
                    <a:pt x="198081" y="206089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911750" y="643275"/>
            <a:ext cx="4130400" cy="38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31800" lvl="0" marL="457200" rtl="0"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200"/>
              <a:buFont typeface="IBM Plex Serif"/>
              <a:buChar char="▸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-431800" lvl="1" marL="914400" rtl="0">
              <a:spcBef>
                <a:spcPts val="600"/>
              </a:spcBef>
              <a:spcAft>
                <a:spcPts val="0"/>
              </a:spcAft>
              <a:buClr>
                <a:srgbClr val="00AEEF"/>
              </a:buClr>
              <a:buSzPts val="3200"/>
              <a:buFont typeface="IBM Plex Serif"/>
              <a:buChar char="▹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-431800" lvl="2" marL="13716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■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-431800" lvl="3" marL="18288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●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-431800" lvl="4" marL="22860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○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-431800" lvl="5" marL="27432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■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-431800" lvl="6" marL="32004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●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-431800" lvl="7" marL="3657600" rtl="0">
              <a:spcBef>
                <a:spcPts val="600"/>
              </a:spcBef>
              <a:spcAft>
                <a:spcPts val="0"/>
              </a:spcAft>
              <a:buSzPts val="3200"/>
              <a:buFont typeface="IBM Plex Serif"/>
              <a:buChar char="○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-431800" lvl="8" marL="4114800" rtl="0">
              <a:spcBef>
                <a:spcPts val="600"/>
              </a:spcBef>
              <a:spcAft>
                <a:spcPts val="600"/>
              </a:spcAft>
              <a:buSzPts val="3200"/>
              <a:buFont typeface="IBM Plex Serif"/>
              <a:buChar char="■"/>
              <a:defRPr b="1" i="1" sz="3200"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53" name="Google Shape;53;p4"/>
          <p:cNvSpPr txBox="1"/>
          <p:nvPr/>
        </p:nvSpPr>
        <p:spPr>
          <a:xfrm>
            <a:off x="297010" y="335022"/>
            <a:ext cx="674700" cy="653700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38100">
              <a:schemeClr val="accent6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“</a:t>
            </a:r>
            <a:endParaRPr sz="7200">
              <a:solidFill>
                <a:schemeClr val="lt1"/>
              </a:solidFill>
              <a:latin typeface="IBM Plex Serif SemiBold"/>
              <a:ea typeface="IBM Plex Serif SemiBold"/>
              <a:cs typeface="IBM Plex Serif SemiBold"/>
              <a:sym typeface="IBM Plex Serif SemiBold"/>
            </a:endParaRPr>
          </a:p>
        </p:txBody>
      </p:sp>
      <p:sp>
        <p:nvSpPr>
          <p:cNvPr id="54" name="Google Shape;54;p4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5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57" name="Google Shape;57;p5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" name="Google Shape;59;p5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60" name="Google Shape;60;p5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" name="Google Shape;62;p5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63" name="Google Shape;63;p5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65" name="Google Shape;65;p5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66" name="Google Shape;66;p5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68" name="Google Shape;68;p5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1" type="body"/>
          </p:nvPr>
        </p:nvSpPr>
        <p:spPr>
          <a:xfrm>
            <a:off x="2976900" y="1506350"/>
            <a:ext cx="5464200" cy="285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2400"/>
              <a:buChar char="▸"/>
              <a:defRPr/>
            </a:lvl1pPr>
            <a:lvl2pPr indent="-38100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2400"/>
              <a:buChar char="▹"/>
              <a:defRPr/>
            </a:lvl2pPr>
            <a:lvl3pPr indent="-381000" lvl="2" marL="1371600" rtl="0"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600"/>
              </a:spcBef>
              <a:spcAft>
                <a:spcPts val="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70" name="Google Shape;70;p5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over color">
  <p:cSld name="TITLE_AND_BODY_1">
    <p:bg>
      <p:bgPr>
        <a:gradFill>
          <a:gsLst>
            <a:gs pos="0">
              <a:schemeClr val="lt1"/>
            </a:gs>
            <a:gs pos="18000">
              <a:schemeClr val="lt1"/>
            </a:gs>
            <a:gs pos="39000">
              <a:schemeClr val="lt2"/>
            </a:gs>
            <a:gs pos="100000">
              <a:schemeClr val="lt2"/>
            </a:gs>
          </a:gsLst>
          <a:lin ang="10800025" scaled="0"/>
        </a:gra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"/>
          <p:cNvSpPr/>
          <p:nvPr/>
        </p:nvSpPr>
        <p:spPr>
          <a:xfrm flipH="1">
            <a:off x="4098548" y="0"/>
            <a:ext cx="2103600" cy="5143500"/>
          </a:xfrm>
          <a:prstGeom prst="parallelogram">
            <a:avLst>
              <a:gd fmla="val 46349" name="adj"/>
            </a:avLst>
          </a:prstGeom>
          <a:gradFill>
            <a:gsLst>
              <a:gs pos="0">
                <a:schemeClr val="lt1"/>
              </a:gs>
              <a:gs pos="7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1619866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6"/>
          <p:cNvSpPr/>
          <p:nvPr/>
        </p:nvSpPr>
        <p:spPr>
          <a:xfrm>
            <a:off x="3647498" y="0"/>
            <a:ext cx="2103600" cy="5143500"/>
          </a:xfrm>
          <a:prstGeom prst="parallelogram">
            <a:avLst>
              <a:gd fmla="val 46349" name="adj"/>
            </a:avLst>
          </a:prstGeom>
          <a:gradFill>
            <a:gsLst>
              <a:gs pos="0">
                <a:schemeClr val="lt1"/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" name="Google Shape;74;p6"/>
          <p:cNvGrpSpPr/>
          <p:nvPr/>
        </p:nvGrpSpPr>
        <p:grpSpPr>
          <a:xfrm>
            <a:off x="2585975" y="-650"/>
            <a:ext cx="2838667" cy="5145500"/>
            <a:chOff x="-650" y="-650"/>
            <a:chExt cx="2838667" cy="5145500"/>
          </a:xfrm>
        </p:grpSpPr>
        <p:sp>
          <p:nvSpPr>
            <p:cNvPr id="75" name="Google Shape;75;p6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77" name="Google Shape;77;p6"/>
          <p:cNvGrpSpPr/>
          <p:nvPr/>
        </p:nvGrpSpPr>
        <p:grpSpPr>
          <a:xfrm>
            <a:off x="0" y="-6575"/>
            <a:ext cx="4946567" cy="5153775"/>
            <a:chOff x="-2586625" y="-6575"/>
            <a:chExt cx="4946567" cy="5153775"/>
          </a:xfrm>
        </p:grpSpPr>
        <p:sp>
          <p:nvSpPr>
            <p:cNvPr id="78" name="Google Shape;78;p6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-2586625" y="-6575"/>
              <a:ext cx="4640050" cy="5153775"/>
            </a:xfrm>
            <a:custGeom>
              <a:rect b="b" l="l" r="r" t="t"/>
              <a:pathLst>
                <a:path extrusionOk="0" h="206151" w="185602">
                  <a:moveTo>
                    <a:pt x="263" y="206151"/>
                  </a:moveTo>
                  <a:lnTo>
                    <a:pt x="0" y="0"/>
                  </a:lnTo>
                  <a:lnTo>
                    <a:pt x="185602" y="263"/>
                  </a:lnTo>
                  <a:lnTo>
                    <a:pt x="146098" y="206089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80" name="Google Shape;80;p6"/>
          <p:cNvSpPr txBox="1"/>
          <p:nvPr>
            <p:ph type="title"/>
          </p:nvPr>
        </p:nvSpPr>
        <p:spPr>
          <a:xfrm>
            <a:off x="509350" y="836000"/>
            <a:ext cx="3185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6"/>
          <p:cNvSpPr txBox="1"/>
          <p:nvPr>
            <p:ph idx="1" type="body"/>
          </p:nvPr>
        </p:nvSpPr>
        <p:spPr>
          <a:xfrm>
            <a:off x="509350" y="1506350"/>
            <a:ext cx="3185100" cy="285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2200"/>
              <a:buChar char="▸"/>
              <a:defRPr sz="2200"/>
            </a:lvl1pPr>
            <a:lvl2pPr indent="-368300" lvl="1" marL="914400" rtl="0">
              <a:spcBef>
                <a:spcPts val="600"/>
              </a:spcBef>
              <a:spcAft>
                <a:spcPts val="0"/>
              </a:spcAft>
              <a:buClr>
                <a:srgbClr val="00AEEF"/>
              </a:buClr>
              <a:buSzPts val="2200"/>
              <a:buChar char="▹"/>
              <a:defRPr sz="2200"/>
            </a:lvl2pPr>
            <a:lvl3pPr indent="-368300" lvl="2" marL="1371600" rtl="0">
              <a:spcBef>
                <a:spcPts val="60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>
              <a:spcBef>
                <a:spcPts val="60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>
              <a:spcBef>
                <a:spcPts val="600"/>
              </a:spcBef>
              <a:spcAft>
                <a:spcPts val="60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82" name="Google Shape;82;p6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7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85" name="Google Shape;85;p7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7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" name="Google Shape;87;p7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88" name="Google Shape;88;p7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91" name="Google Shape;91;p7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93" name="Google Shape;93;p7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94" name="Google Shape;94;p7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96" name="Google Shape;96;p7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" name="Google Shape;97;p7"/>
          <p:cNvSpPr txBox="1"/>
          <p:nvPr>
            <p:ph idx="1" type="body"/>
          </p:nvPr>
        </p:nvSpPr>
        <p:spPr>
          <a:xfrm>
            <a:off x="2976900" y="1506350"/>
            <a:ext cx="2553000" cy="29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2000"/>
              <a:buChar char="▸"/>
              <a:defRPr sz="2000"/>
            </a:lvl1pPr>
            <a:lvl2pPr indent="-35560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2000"/>
              <a:buChar char="▹"/>
              <a:defRPr sz="2000"/>
            </a:lvl2pPr>
            <a:lvl3pPr indent="-355600" lvl="2" marL="1371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98" name="Google Shape;98;p7"/>
          <p:cNvSpPr txBox="1"/>
          <p:nvPr>
            <p:ph idx="2" type="body"/>
          </p:nvPr>
        </p:nvSpPr>
        <p:spPr>
          <a:xfrm>
            <a:off x="5888031" y="1506350"/>
            <a:ext cx="2553000" cy="29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2000"/>
              <a:buChar char="▸"/>
              <a:defRPr sz="2000"/>
            </a:lvl1pPr>
            <a:lvl2pPr indent="-35560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2000"/>
              <a:buChar char="▹"/>
              <a:defRPr sz="2000"/>
            </a:lvl2pPr>
            <a:lvl3pPr indent="-355600" lvl="2" marL="1371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99" name="Google Shape;99;p7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8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102" name="Google Shape;102;p8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8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" name="Google Shape;104;p8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105" name="Google Shape;105;p8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8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108" name="Google Shape;108;p8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10" name="Google Shape;110;p8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111" name="Google Shape;111;p8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13" name="Google Shape;113;p8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8"/>
          <p:cNvSpPr txBox="1"/>
          <p:nvPr>
            <p:ph idx="1" type="body"/>
          </p:nvPr>
        </p:nvSpPr>
        <p:spPr>
          <a:xfrm>
            <a:off x="2976900" y="1506350"/>
            <a:ext cx="1702200" cy="291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1700"/>
              <a:buChar char="▸"/>
              <a:defRPr sz="1700"/>
            </a:lvl1pPr>
            <a:lvl2pPr indent="-33655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1700"/>
              <a:buChar char="▹"/>
              <a:defRPr sz="1700"/>
            </a:lvl2pPr>
            <a:lvl3pPr indent="-336550" lvl="2" marL="13716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600"/>
              </a:spcBef>
              <a:spcAft>
                <a:spcPts val="6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15" name="Google Shape;115;p8"/>
          <p:cNvSpPr txBox="1"/>
          <p:nvPr>
            <p:ph idx="2" type="body"/>
          </p:nvPr>
        </p:nvSpPr>
        <p:spPr>
          <a:xfrm>
            <a:off x="4857876" y="1506350"/>
            <a:ext cx="1702200" cy="291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1700"/>
              <a:buChar char="▸"/>
              <a:defRPr sz="1700"/>
            </a:lvl1pPr>
            <a:lvl2pPr indent="-33655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1700"/>
              <a:buChar char="▹"/>
              <a:defRPr sz="1700"/>
            </a:lvl2pPr>
            <a:lvl3pPr indent="-336550" lvl="2" marL="13716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600"/>
              </a:spcBef>
              <a:spcAft>
                <a:spcPts val="6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16" name="Google Shape;116;p8"/>
          <p:cNvSpPr txBox="1"/>
          <p:nvPr>
            <p:ph idx="3" type="body"/>
          </p:nvPr>
        </p:nvSpPr>
        <p:spPr>
          <a:xfrm>
            <a:off x="6738851" y="1506350"/>
            <a:ext cx="1702200" cy="291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1700"/>
              <a:buChar char="▸"/>
              <a:defRPr sz="1700"/>
            </a:lvl1pPr>
            <a:lvl2pPr indent="-33655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1700"/>
              <a:buChar char="▹"/>
              <a:defRPr sz="1700"/>
            </a:lvl2pPr>
            <a:lvl3pPr indent="-336550" lvl="2" marL="13716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6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6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6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600"/>
              </a:spcBef>
              <a:spcAft>
                <a:spcPts val="6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17" name="Google Shape;117;p8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9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120" name="Google Shape;120;p9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9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" name="Google Shape;122;p9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123" name="Google Shape;123;p9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9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126" name="Google Shape;126;p9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28" name="Google Shape;128;p9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129" name="Google Shape;129;p9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10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135" name="Google Shape;135;p10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0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" name="Google Shape;137;p10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138" name="Google Shape;138;p10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" name="Google Shape;140;p10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141" name="Google Shape;141;p10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0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43" name="Google Shape;143;p10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144" name="Google Shape;144;p10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0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46" name="Google Shape;146;p10"/>
          <p:cNvSpPr txBox="1"/>
          <p:nvPr>
            <p:ph idx="1" type="body"/>
          </p:nvPr>
        </p:nvSpPr>
        <p:spPr>
          <a:xfrm>
            <a:off x="2976900" y="4406300"/>
            <a:ext cx="57099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60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47" name="Google Shape;147;p10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1"/>
          <p:cNvGrpSpPr/>
          <p:nvPr/>
        </p:nvGrpSpPr>
        <p:grpSpPr>
          <a:xfrm>
            <a:off x="598623" y="0"/>
            <a:ext cx="2486310" cy="5143500"/>
            <a:chOff x="1511923" y="0"/>
            <a:chExt cx="2486310" cy="5143500"/>
          </a:xfrm>
        </p:grpSpPr>
        <p:sp>
          <p:nvSpPr>
            <p:cNvPr id="150" name="Google Shape;150;p11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1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" name="Google Shape;152;p11"/>
          <p:cNvGrpSpPr/>
          <p:nvPr/>
        </p:nvGrpSpPr>
        <p:grpSpPr>
          <a:xfrm>
            <a:off x="376173" y="0"/>
            <a:ext cx="2326044" cy="5143500"/>
            <a:chOff x="1060873" y="0"/>
            <a:chExt cx="2326044" cy="5143500"/>
          </a:xfrm>
        </p:grpSpPr>
        <p:sp>
          <p:nvSpPr>
            <p:cNvPr id="153" name="Google Shape;153;p11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" name="Google Shape;155;p11"/>
          <p:cNvGrpSpPr/>
          <p:nvPr/>
        </p:nvGrpSpPr>
        <p:grpSpPr>
          <a:xfrm>
            <a:off x="0" y="0"/>
            <a:ext cx="2305717" cy="5144925"/>
            <a:chOff x="456100" y="0"/>
            <a:chExt cx="2305717" cy="5144925"/>
          </a:xfrm>
        </p:grpSpPr>
        <p:sp>
          <p:nvSpPr>
            <p:cNvPr id="156" name="Google Shape;156;p11"/>
            <p:cNvSpPr/>
            <p:nvPr/>
          </p:nvSpPr>
          <p:spPr>
            <a:xfrm flipH="1">
              <a:off x="6582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58" name="Google Shape;158;p11"/>
          <p:cNvGrpSpPr/>
          <p:nvPr/>
        </p:nvGrpSpPr>
        <p:grpSpPr>
          <a:xfrm>
            <a:off x="0" y="0"/>
            <a:ext cx="2132442" cy="5145275"/>
            <a:chOff x="227500" y="0"/>
            <a:chExt cx="2132442" cy="5145275"/>
          </a:xfrm>
        </p:grpSpPr>
        <p:sp>
          <p:nvSpPr>
            <p:cNvPr id="159" name="Google Shape;159;p11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1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61" name="Google Shape;161;p11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half">
  <p:cSld name="BLANK_2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2"/>
          <p:cNvGrpSpPr/>
          <p:nvPr/>
        </p:nvGrpSpPr>
        <p:grpSpPr>
          <a:xfrm>
            <a:off x="4098548" y="0"/>
            <a:ext cx="2486310" cy="5143500"/>
            <a:chOff x="1511923" y="0"/>
            <a:chExt cx="2486310" cy="5143500"/>
          </a:xfrm>
        </p:grpSpPr>
        <p:sp>
          <p:nvSpPr>
            <p:cNvPr id="164" name="Google Shape;164;p12"/>
            <p:cNvSpPr/>
            <p:nvPr/>
          </p:nvSpPr>
          <p:spPr>
            <a:xfrm flipH="1">
              <a:off x="18946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2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1619866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12"/>
          <p:cNvGrpSpPr/>
          <p:nvPr/>
        </p:nvGrpSpPr>
        <p:grpSpPr>
          <a:xfrm>
            <a:off x="3647498" y="0"/>
            <a:ext cx="2326044" cy="5143500"/>
            <a:chOff x="1060873" y="0"/>
            <a:chExt cx="2326044" cy="5143500"/>
          </a:xfrm>
        </p:grpSpPr>
        <p:sp>
          <p:nvSpPr>
            <p:cNvPr id="167" name="Google Shape;167;p12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2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gradFill>
              <a:gsLst>
                <a:gs pos="0">
                  <a:schemeClr val="lt1"/>
                </a:gs>
                <a:gs pos="47000">
                  <a:schemeClr val="lt2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  <a:effectLst>
              <a:outerShdw blurRad="214313" rotWithShape="0" algn="bl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12"/>
          <p:cNvGrpSpPr/>
          <p:nvPr/>
        </p:nvGrpSpPr>
        <p:grpSpPr>
          <a:xfrm>
            <a:off x="2585975" y="-650"/>
            <a:ext cx="2838667" cy="5145500"/>
            <a:chOff x="-650" y="-650"/>
            <a:chExt cx="2838667" cy="5145500"/>
          </a:xfrm>
        </p:grpSpPr>
        <p:sp>
          <p:nvSpPr>
            <p:cNvPr id="170" name="Google Shape;170;p12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2"/>
            <p:cNvSpPr/>
            <p:nvPr/>
          </p:nvSpPr>
          <p:spPr>
            <a:xfrm>
              <a:off x="-650" y="-650"/>
              <a:ext cx="2492350" cy="5145500"/>
            </a:xfrm>
            <a:custGeom>
              <a:rect b="b" l="l" r="r" t="t"/>
              <a:pathLst>
                <a:path extrusionOk="0" h="205820" w="99694">
                  <a:moveTo>
                    <a:pt x="0" y="0"/>
                  </a:moveTo>
                  <a:lnTo>
                    <a:pt x="0" y="205820"/>
                  </a:lnTo>
                  <a:lnTo>
                    <a:pt x="99694" y="205820"/>
                  </a:lnTo>
                  <a:lnTo>
                    <a:pt x="60199" y="26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50000"/>
                </a:schemeClr>
              </a:outerShdw>
            </a:effectLst>
          </p:spPr>
        </p:sp>
      </p:grpSp>
      <p:grpSp>
        <p:nvGrpSpPr>
          <p:cNvPr id="172" name="Google Shape;172;p12"/>
          <p:cNvGrpSpPr/>
          <p:nvPr/>
        </p:nvGrpSpPr>
        <p:grpSpPr>
          <a:xfrm>
            <a:off x="0" y="-6575"/>
            <a:ext cx="4946567" cy="5153775"/>
            <a:chOff x="-2586625" y="-6575"/>
            <a:chExt cx="4946567" cy="5153775"/>
          </a:xfrm>
        </p:grpSpPr>
        <p:sp>
          <p:nvSpPr>
            <p:cNvPr id="173" name="Google Shape;173;p12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-2586625" y="-6575"/>
              <a:ext cx="4640050" cy="5153775"/>
            </a:xfrm>
            <a:custGeom>
              <a:rect b="b" l="l" r="r" t="t"/>
              <a:pathLst>
                <a:path extrusionOk="0" h="206151" w="185602">
                  <a:moveTo>
                    <a:pt x="263" y="206151"/>
                  </a:moveTo>
                  <a:lnTo>
                    <a:pt x="0" y="0"/>
                  </a:lnTo>
                  <a:lnTo>
                    <a:pt x="185602" y="263"/>
                  </a:lnTo>
                  <a:lnTo>
                    <a:pt x="146098" y="206089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75" name="Google Shape;175;p12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rgbClr val="213664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3"/>
          <p:cNvGrpSpPr/>
          <p:nvPr/>
        </p:nvGrpSpPr>
        <p:grpSpPr>
          <a:xfrm>
            <a:off x="598623" y="-887"/>
            <a:ext cx="2410110" cy="5143500"/>
            <a:chOff x="1511923" y="0"/>
            <a:chExt cx="2410110" cy="5143500"/>
          </a:xfrm>
        </p:grpSpPr>
        <p:sp>
          <p:nvSpPr>
            <p:cNvPr id="178" name="Google Shape;178;p13"/>
            <p:cNvSpPr/>
            <p:nvPr/>
          </p:nvSpPr>
          <p:spPr>
            <a:xfrm flipH="1">
              <a:off x="1818434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rgbClr val="000000"/>
                </a:gs>
                <a:gs pos="13000">
                  <a:srgbClr val="000000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3"/>
            <p:cNvSpPr/>
            <p:nvPr/>
          </p:nvSpPr>
          <p:spPr>
            <a:xfrm flipH="1">
              <a:off x="1511923" y="0"/>
              <a:ext cx="2103600" cy="5143500"/>
            </a:xfrm>
            <a:prstGeom prst="parallelogram">
              <a:avLst>
                <a:gd fmla="val 46349" name="adj"/>
              </a:avLst>
            </a:prstGeom>
            <a:solidFill>
              <a:srgbClr val="1B75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3"/>
          <p:cNvGrpSpPr/>
          <p:nvPr/>
        </p:nvGrpSpPr>
        <p:grpSpPr>
          <a:xfrm>
            <a:off x="376173" y="-887"/>
            <a:ext cx="2326044" cy="5143500"/>
            <a:chOff x="1060873" y="0"/>
            <a:chExt cx="2326044" cy="5143500"/>
          </a:xfrm>
        </p:grpSpPr>
        <p:sp>
          <p:nvSpPr>
            <p:cNvPr id="181" name="Google Shape;181;p13"/>
            <p:cNvSpPr/>
            <p:nvPr/>
          </p:nvSpPr>
          <p:spPr>
            <a:xfrm>
              <a:off x="12833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060873" y="0"/>
              <a:ext cx="2103600" cy="5143500"/>
            </a:xfrm>
            <a:prstGeom prst="parallelogram">
              <a:avLst>
                <a:gd fmla="val 46349" name="adj"/>
              </a:avLst>
            </a:prstGeom>
            <a:solidFill>
              <a:srgbClr val="00AEEF"/>
            </a:solidFill>
            <a:ln>
              <a:noFill/>
            </a:ln>
            <a:effectLst>
              <a:outerShdw blurRad="214313" rotWithShape="0" algn="bl">
                <a:srgbClr val="000000">
                  <a:alpha val="63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" name="Google Shape;183;p13"/>
          <p:cNvGrpSpPr/>
          <p:nvPr/>
        </p:nvGrpSpPr>
        <p:grpSpPr>
          <a:xfrm>
            <a:off x="0" y="-887"/>
            <a:ext cx="2381917" cy="5144925"/>
            <a:chOff x="456100" y="0"/>
            <a:chExt cx="2381917" cy="5144925"/>
          </a:xfrm>
        </p:grpSpPr>
        <p:sp>
          <p:nvSpPr>
            <p:cNvPr id="184" name="Google Shape;184;p13"/>
            <p:cNvSpPr/>
            <p:nvPr/>
          </p:nvSpPr>
          <p:spPr>
            <a:xfrm flipH="1">
              <a:off x="734417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rgbClr val="000000"/>
                </a:gs>
                <a:gs pos="13000">
                  <a:srgbClr val="000000"/>
                </a:gs>
                <a:gs pos="55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1759844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456100" y="0"/>
              <a:ext cx="2035600" cy="5144925"/>
            </a:xfrm>
            <a:custGeom>
              <a:rect b="b" l="l" r="r" t="t"/>
              <a:pathLst>
                <a:path extrusionOk="0" h="205797" w="81424">
                  <a:moveTo>
                    <a:pt x="72" y="0"/>
                  </a:moveTo>
                  <a:lnTo>
                    <a:pt x="0" y="205797"/>
                  </a:lnTo>
                  <a:lnTo>
                    <a:pt x="81424" y="205794"/>
                  </a:lnTo>
                  <a:lnTo>
                    <a:pt x="41929" y="0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dk1">
                  <a:alpha val="71000"/>
                </a:schemeClr>
              </a:outerShdw>
            </a:effectLst>
          </p:spPr>
        </p:sp>
      </p:grpSp>
      <p:grpSp>
        <p:nvGrpSpPr>
          <p:cNvPr id="186" name="Google Shape;186;p13"/>
          <p:cNvGrpSpPr/>
          <p:nvPr/>
        </p:nvGrpSpPr>
        <p:grpSpPr>
          <a:xfrm>
            <a:off x="0" y="-887"/>
            <a:ext cx="2132442" cy="5145275"/>
            <a:chOff x="227500" y="0"/>
            <a:chExt cx="2132442" cy="5145275"/>
          </a:xfrm>
        </p:grpSpPr>
        <p:sp>
          <p:nvSpPr>
            <p:cNvPr id="187" name="Google Shape;187;p13"/>
            <p:cNvSpPr/>
            <p:nvPr/>
          </p:nvSpPr>
          <p:spPr>
            <a:xfrm>
              <a:off x="256342" y="0"/>
              <a:ext cx="2103600" cy="5143500"/>
            </a:xfrm>
            <a:prstGeom prst="parallelogram">
              <a:avLst>
                <a:gd fmla="val 75274" name="adj"/>
              </a:avLst>
            </a:prstGeom>
            <a:gradFill>
              <a:gsLst>
                <a:gs pos="0">
                  <a:schemeClr val="dk1"/>
                </a:gs>
                <a:gs pos="13000">
                  <a:schemeClr val="dk1"/>
                </a:gs>
                <a:gs pos="56000">
                  <a:srgbClr val="27252C">
                    <a:alpha val="0"/>
                  </a:srgbClr>
                </a:gs>
                <a:gs pos="100000">
                  <a:srgbClr val="27252C">
                    <a:alpha val="0"/>
                  </a:srgbClr>
                </a:gs>
              </a:gsLst>
              <a:lin ang="108014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227500" y="0"/>
              <a:ext cx="1825925" cy="5145275"/>
            </a:xfrm>
            <a:custGeom>
              <a:rect b="b" l="l" r="r" t="t"/>
              <a:pathLst>
                <a:path extrusionOk="0" h="205811" w="73037">
                  <a:moveTo>
                    <a:pt x="0" y="205797"/>
                  </a:moveTo>
                  <a:lnTo>
                    <a:pt x="44" y="0"/>
                  </a:lnTo>
                  <a:lnTo>
                    <a:pt x="73037" y="0"/>
                  </a:lnTo>
                  <a:lnTo>
                    <a:pt x="33572" y="205811"/>
                  </a:ln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ffectLst>
              <a:outerShdw blurRad="314325" rotWithShape="0" algn="bl">
                <a:schemeClr val="accent6">
                  <a:alpha val="50000"/>
                </a:schemeClr>
              </a:outerShdw>
            </a:effectLst>
          </p:spPr>
        </p:sp>
      </p:grpSp>
      <p:sp>
        <p:nvSpPr>
          <p:cNvPr id="189" name="Google Shape;189;p13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chemeClr val="lt2"/>
            </a:gs>
            <a:gs pos="100000">
              <a:schemeClr val="lt2"/>
            </a:gs>
          </a:gsLst>
          <a:lin ang="10800025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976900" y="836000"/>
            <a:ext cx="5464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erif"/>
              <a:buNone/>
              <a:defRPr b="1" sz="2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976900" y="1506350"/>
            <a:ext cx="54642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15A29"/>
              </a:buClr>
              <a:buSzPts val="2400"/>
              <a:buFont typeface="IBM Plex Sans Light"/>
              <a:buChar char="▸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indent="-381000" lvl="1" marL="914400" rtl="0">
              <a:spcBef>
                <a:spcPts val="600"/>
              </a:spcBef>
              <a:spcAft>
                <a:spcPts val="0"/>
              </a:spcAft>
              <a:buClr>
                <a:srgbClr val="F15A29"/>
              </a:buClr>
              <a:buSzPts val="2400"/>
              <a:buFont typeface="IBM Plex Sans Light"/>
              <a:buChar char="▹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indent="-381000" lvl="2" marL="13716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indent="-381000" lvl="3" marL="18288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indent="-381000" lvl="4" marL="22860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indent="-381000" lvl="5" marL="27432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indent="-381000" lvl="6" marL="32004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indent="-381000" lvl="7" marL="3657600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indent="-381000" lvl="8" marL="4114800" rtl="0"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rtl="0">
              <a:buNone/>
              <a:defRPr b="1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8553552" y="4604827"/>
            <a:ext cx="478648" cy="47864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document/d/1NdhqqDGHu76-aQWthJ89FCDmMRyRrGEV36G05nykTHI/edit?usp=sharing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fcschools.net/departments/career-technical-education/cte-business-advisory-council" TargetMode="External"/><Relationship Id="rId4" Type="http://schemas.openxmlformats.org/officeDocument/2006/relationships/hyperlink" Target="https://www.fcschools.net/departments/career-technical-education/cte-business-advisory-council" TargetMode="External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 txBox="1"/>
          <p:nvPr>
            <p:ph type="ctrTitle"/>
          </p:nvPr>
        </p:nvSpPr>
        <p:spPr>
          <a:xfrm>
            <a:off x="320525" y="660050"/>
            <a:ext cx="5387700" cy="97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Career and Technical 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Education  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Business Advisory Council </a:t>
            </a:r>
            <a:endParaRPr sz="2600"/>
          </a:p>
        </p:txBody>
      </p:sp>
      <p:sp>
        <p:nvSpPr>
          <p:cNvPr id="195" name="Google Shape;195;p14"/>
          <p:cNvSpPr txBox="1"/>
          <p:nvPr>
            <p:ph type="ctrTitle"/>
          </p:nvPr>
        </p:nvSpPr>
        <p:spPr>
          <a:xfrm>
            <a:off x="320525" y="4250650"/>
            <a:ext cx="6547800" cy="69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Presented By: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Dr. Danyelle Parker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Executive Director of Secondary Education and CTE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15"/>
          <p:cNvSpPr txBox="1"/>
          <p:nvPr/>
        </p:nvSpPr>
        <p:spPr>
          <a:xfrm>
            <a:off x="2403875" y="541850"/>
            <a:ext cx="6860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Purpose</a:t>
            </a:r>
            <a:endParaRPr sz="3000"/>
          </a:p>
        </p:txBody>
      </p:sp>
      <p:sp>
        <p:nvSpPr>
          <p:cNvPr id="202" name="Google Shape;202;p15"/>
          <p:cNvSpPr txBox="1"/>
          <p:nvPr/>
        </p:nvSpPr>
        <p:spPr>
          <a:xfrm>
            <a:off x="2083350" y="1381275"/>
            <a:ext cx="69903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▸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Identify economic and workforce development trends related to the training and educational needs of the local community.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▸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Advocate for strong, local career and technical education programs, including career pathway development that provides work-based learning opportunities for students and prepares students for post-secondary educational certifications and credentialing for high-demand careers.</a:t>
            </a:r>
            <a:endParaRPr sz="1600"/>
          </a:p>
        </p:txBody>
      </p:sp>
      <p:pic>
        <p:nvPicPr>
          <p:cNvPr descr="File:Business and Economics Barnstar Hires.png - Wikipedia" id="203" name="Google Shape;2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350" y="1350525"/>
            <a:ext cx="1778550" cy="1689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6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9" name="Google Shape;209;p16"/>
          <p:cNvSpPr txBox="1"/>
          <p:nvPr/>
        </p:nvSpPr>
        <p:spPr>
          <a:xfrm>
            <a:off x="2403875" y="541850"/>
            <a:ext cx="6631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Membership</a:t>
            </a:r>
            <a:endParaRPr sz="200"/>
          </a:p>
        </p:txBody>
      </p:sp>
      <p:sp>
        <p:nvSpPr>
          <p:cNvPr id="210" name="Google Shape;210;p16"/>
          <p:cNvSpPr txBox="1"/>
          <p:nvPr/>
        </p:nvSpPr>
        <p:spPr>
          <a:xfrm>
            <a:off x="2045200" y="1411800"/>
            <a:ext cx="69903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▸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Each business advisory council shall have at least nine members. 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▸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council shall be composed of members who reasonably reflect the education, business, and community makeup of the local school administrative unit that it serves.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600"/>
          </a:p>
        </p:txBody>
      </p:sp>
      <p:pic>
        <p:nvPicPr>
          <p:cNvPr descr="Group of members users icon image - Free stock photo - Public ..." id="211" name="Google Shape;2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052875"/>
            <a:ext cx="1740401" cy="174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7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7" name="Google Shape;217;p17"/>
          <p:cNvSpPr txBox="1"/>
          <p:nvPr/>
        </p:nvSpPr>
        <p:spPr>
          <a:xfrm>
            <a:off x="2403875" y="541850"/>
            <a:ext cx="67401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Ex Officio “Automatic” Membership</a:t>
            </a:r>
            <a:endParaRPr sz="2900"/>
          </a:p>
        </p:txBody>
      </p:sp>
      <p:sp>
        <p:nvSpPr>
          <p:cNvPr id="218" name="Google Shape;218;p17"/>
          <p:cNvSpPr txBox="1"/>
          <p:nvPr/>
        </p:nvSpPr>
        <p:spPr>
          <a:xfrm>
            <a:off x="2045200" y="1128350"/>
            <a:ext cx="6990300" cy="3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▸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a. Superintendent or his or her designee.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▸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b. The Career and Technical Education (CTE) CTE Director as a nonvoting member.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▸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c. The president of the community college that serves the area in which the local school administrative unit is located, in whole or in part, or his or her designee.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▸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d. A principal of a school located within the local school administrative unit, as assigned by the superintendent.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600"/>
          </a:p>
        </p:txBody>
      </p:sp>
      <p:pic>
        <p:nvPicPr>
          <p:cNvPr descr="Group of members users icon image - Free stock photo - Public ..." id="219" name="Google Shape;21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052875"/>
            <a:ext cx="1740401" cy="174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5" name="Google Shape;225;p18"/>
          <p:cNvSpPr txBox="1"/>
          <p:nvPr/>
        </p:nvSpPr>
        <p:spPr>
          <a:xfrm>
            <a:off x="2403875" y="541850"/>
            <a:ext cx="6631500" cy="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B</a:t>
            </a:r>
            <a:r>
              <a:rPr b="1" lang="en" sz="29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usiness, Industry, and Community Representatives</a:t>
            </a:r>
            <a:endParaRPr sz="700"/>
          </a:p>
        </p:txBody>
      </p:sp>
      <p:sp>
        <p:nvSpPr>
          <p:cNvPr id="226" name="Google Shape;226;p18"/>
          <p:cNvSpPr txBox="1"/>
          <p:nvPr/>
        </p:nvSpPr>
        <p:spPr>
          <a:xfrm>
            <a:off x="2480175" y="1530050"/>
            <a:ext cx="62883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At least five members shall serve on the council.  Members may include any of the following: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a.</a:t>
            </a: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Local business and industry owners.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b. Representatives from local manufacturing centers and factories.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c. Human resource directors employed at businesses and industries in the community.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d. Representatives from community-based organizations.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e. Representatives from economic and workforce development organizations.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f. Parents of students enrolled in career and technical education courses.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g. Representative or manager of the local apprenticeship coalition.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descr="File:Career Change Thinking Icons.svg - Wikimedia Commons" id="227" name="Google Shape;22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75" y="1129426"/>
            <a:ext cx="1722286" cy="1620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9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19"/>
          <p:cNvSpPr txBox="1"/>
          <p:nvPr/>
        </p:nvSpPr>
        <p:spPr>
          <a:xfrm>
            <a:off x="2403875" y="541850"/>
            <a:ext cx="66315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Appointments</a:t>
            </a:r>
            <a:endParaRPr sz="700"/>
          </a:p>
        </p:txBody>
      </p:sp>
      <p:sp>
        <p:nvSpPr>
          <p:cNvPr id="234" name="Google Shape;234;p19"/>
          <p:cNvSpPr txBox="1"/>
          <p:nvPr/>
        </p:nvSpPr>
        <p:spPr>
          <a:xfrm>
            <a:off x="2403875" y="1312825"/>
            <a:ext cx="63645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board will divide the initial appointments into four groups as equal in size as practicable and will designate appointments in group one to serve four-year terms, in group two to serve three-year terms, in group three to serve two-year terms, and in group four to serve one-year terms.</a:t>
            </a:r>
            <a:endParaRPr sz="17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Linked below is the list of individuals who have been been invited to attend previous business advisory meetings.</a:t>
            </a:r>
            <a:endParaRPr sz="17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700" u="sng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3"/>
              </a:rPr>
              <a:t>2025 Business Advisory Council Members</a:t>
            </a:r>
            <a:endParaRPr sz="17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descr="Group of members users icon image - Free stock photo - Public ..." id="235" name="Google Shape;23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1052875"/>
            <a:ext cx="1740401" cy="174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1" name="Google Shape;241;p20"/>
          <p:cNvSpPr txBox="1"/>
          <p:nvPr/>
        </p:nvSpPr>
        <p:spPr>
          <a:xfrm>
            <a:off x="2403875" y="541850"/>
            <a:ext cx="66315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Subsequent </a:t>
            </a:r>
            <a:r>
              <a:rPr b="1" lang="en" sz="29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Appointments</a:t>
            </a:r>
            <a:endParaRPr sz="700"/>
          </a:p>
        </p:txBody>
      </p:sp>
      <p:sp>
        <p:nvSpPr>
          <p:cNvPr id="242" name="Google Shape;242;p20"/>
          <p:cNvSpPr txBox="1"/>
          <p:nvPr/>
        </p:nvSpPr>
        <p:spPr>
          <a:xfrm>
            <a:off x="2403875" y="1213375"/>
            <a:ext cx="63645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Reasons for Appointments</a:t>
            </a:r>
            <a:endParaRPr b="1"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ans"/>
              <a:buChar char="●"/>
            </a:pP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As terms expire for business and industry representatives initially appointed by the board, the council will appoint subsequent members to the council for four-year terms. Any vacancy of a business and industry representative seat will be filled by the remaining members of the council to serve until the end of that seat’s term.</a:t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ans"/>
              <a:buChar char="●"/>
            </a:pP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At any time the council may decide, by two-thirds majority vote, to add one or more seats to the council.  The council will appoint a business and industry representative to the vacant, newly created seat(s).  When increasing the council size, the council may adjust the length of the initial term of a newly created seat in order to keep as equal as practicable the number of members whose terms expire each year.</a:t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descr="Group of members users icon image - Free stock photo - Public ..." id="243" name="Google Shape;24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052875"/>
            <a:ext cx="1740401" cy="174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21"/>
          <p:cNvSpPr txBox="1"/>
          <p:nvPr/>
        </p:nvSpPr>
        <p:spPr>
          <a:xfrm>
            <a:off x="2403875" y="541850"/>
            <a:ext cx="66315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Subsequent Appointments</a:t>
            </a:r>
            <a:endParaRPr sz="700"/>
          </a:p>
        </p:txBody>
      </p:sp>
      <p:sp>
        <p:nvSpPr>
          <p:cNvPr id="250" name="Google Shape;250;p21"/>
          <p:cNvSpPr txBox="1"/>
          <p:nvPr/>
        </p:nvSpPr>
        <p:spPr>
          <a:xfrm>
            <a:off x="2403875" y="1312825"/>
            <a:ext cx="63645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Appointment Process</a:t>
            </a:r>
            <a:endParaRPr b="1"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ans"/>
              <a:buChar char="●"/>
            </a:pP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Statement of interest should be sent sent to CTE Director.</a:t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ans"/>
              <a:buChar char="●"/>
            </a:pP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Recommendation by district employees, board members, and 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council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members is encouraged.</a:t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ans"/>
              <a:buChar char="●"/>
            </a:pP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Superintendent or designee may recruit 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diverse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field of qualified 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candidates.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ans"/>
              <a:buChar char="●"/>
            </a:pP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Interviews shall be conducted by council committee of 2 or more members.</a:t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ans"/>
              <a:buChar char="○"/>
            </a:pP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committee shares interviewee information for council review and the council chooses new member.</a:t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ans"/>
              <a:buChar char="●"/>
            </a:pP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Consider candidates who are concerned about the best 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interest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of students, willing to devote the time and effort to the council, have and expertise in economic and workforce 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development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trends, and will advocate for CTE programs.  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Preference</a:t>
            </a:r>
            <a:r>
              <a:rPr lang="en" sz="15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will be given to county residents.  </a:t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descr="Interview with tux symbol vector image | Public domain vectors" id="251" name="Google Shape;25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204350"/>
            <a:ext cx="2059900" cy="157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22"/>
          <p:cNvSpPr txBox="1"/>
          <p:nvPr/>
        </p:nvSpPr>
        <p:spPr>
          <a:xfrm>
            <a:off x="2403875" y="541850"/>
            <a:ext cx="66315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Operation of the Council</a:t>
            </a:r>
            <a:endParaRPr sz="700"/>
          </a:p>
        </p:txBody>
      </p:sp>
      <p:sp>
        <p:nvSpPr>
          <p:cNvPr id="258" name="Google Shape;258;p22"/>
          <p:cNvSpPr txBox="1"/>
          <p:nvPr/>
        </p:nvSpPr>
        <p:spPr>
          <a:xfrm>
            <a:off x="2403875" y="1312825"/>
            <a:ext cx="6364500" cy="3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meetings are typically held in county office in room PD1 or PD2 but have occurred in a school location as well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9144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council report regarding recommendations for the CTE program shall be shared annually with the local board.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9144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Meetings are open to the public and will be communicated on the district calendar located on the Franklin County Schools website.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3"/>
              </a:rPr>
              <a:t>FCS CTE Business Advisory Council Meeting Agenda and </a:t>
            </a:r>
            <a:r>
              <a:rPr lang="en" sz="1600" u="sng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4"/>
              </a:rPr>
              <a:t>Minutes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descr="Meeting around a table | Public domain vectors" id="259" name="Google Shape;25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550" y="1449500"/>
            <a:ext cx="1994675" cy="158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23"/>
          <p:cNvSpPr txBox="1"/>
          <p:nvPr/>
        </p:nvSpPr>
        <p:spPr>
          <a:xfrm>
            <a:off x="2403875" y="541850"/>
            <a:ext cx="66315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Bylaws</a:t>
            </a:r>
            <a:endParaRPr sz="700"/>
          </a:p>
        </p:txBody>
      </p:sp>
      <p:sp>
        <p:nvSpPr>
          <p:cNvPr id="266" name="Google Shape;266;p23"/>
          <p:cNvSpPr txBox="1"/>
          <p:nvPr/>
        </p:nvSpPr>
        <p:spPr>
          <a:xfrm>
            <a:off x="2403875" y="1213375"/>
            <a:ext cx="63645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Each business advisory council shall adopt bylaws establishing procedures for conducting the business of the council, which shall include at least the following: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chair of the business advisory council shall be elected annually by the members of the council 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 majority of the members shall constitute a quorum.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Business Advisory Council shall meet at least biannually</a:t>
            </a: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chair or three of the members may call a special meeting of the council.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</a:pPr>
            <a:r>
              <a:rPr lang="en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Procedures for appointing members to the council that are consistent with the policy adopted by the local board of education under subsection (e) of this section.  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descr="File:Twemoji 1f4d1.svg - Wikimedia Commons" id="267" name="Google Shape;2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00" y="1007350"/>
            <a:ext cx="2037775" cy="203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4"/>
          <p:cNvSpPr txBox="1"/>
          <p:nvPr>
            <p:ph type="title"/>
          </p:nvPr>
        </p:nvSpPr>
        <p:spPr>
          <a:xfrm>
            <a:off x="2587750" y="302200"/>
            <a:ext cx="58158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</a:t>
            </a:r>
            <a:endParaRPr/>
          </a:p>
        </p:txBody>
      </p:sp>
      <p:sp>
        <p:nvSpPr>
          <p:cNvPr id="273" name="Google Shape;273;p24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4" name="Google Shape;274;p24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4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6" name="Google Shape;276;p24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277" name="Google Shape;277;p24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4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1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279" name="Google Shape;279;p24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280" name="Google Shape;280;p24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4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3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282" name="Google Shape;282;p24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283" name="Google Shape;283;p24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4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5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285" name="Google Shape;285;p24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286" name="Google Shape;286;p24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4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6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288" name="Google Shape;288;p24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289" name="Google Shape;289;p24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4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4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291" name="Google Shape;291;p24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292" name="Google Shape;292;p24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4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2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294" name="Google Shape;294;p24"/>
          <p:cNvSpPr txBox="1"/>
          <p:nvPr/>
        </p:nvSpPr>
        <p:spPr>
          <a:xfrm>
            <a:off x="1235025" y="1156100"/>
            <a:ext cx="176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Hold next Business Advisory Meeting in PD1 on May 1, 2025 from 3:30 pm-4:30 pm.</a:t>
            </a: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5" name="Google Shape;295;p24"/>
          <p:cNvSpPr txBox="1"/>
          <p:nvPr/>
        </p:nvSpPr>
        <p:spPr>
          <a:xfrm>
            <a:off x="3181838" y="1156100"/>
            <a:ext cx="2011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Determine five recommended members and terms for all with council attendees.  Review existing and update bylaws.</a:t>
            </a: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6" name="Google Shape;296;p24"/>
          <p:cNvSpPr txBox="1"/>
          <p:nvPr/>
        </p:nvSpPr>
        <p:spPr>
          <a:xfrm>
            <a:off x="5435999" y="1156100"/>
            <a:ext cx="1444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School board will appoint nine members at the May 2025 school board meeting.</a:t>
            </a: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7" name="Google Shape;297;p24"/>
          <p:cNvSpPr txBox="1"/>
          <p:nvPr/>
        </p:nvSpPr>
        <p:spPr>
          <a:xfrm>
            <a:off x="2208025" y="4063600"/>
            <a:ext cx="1706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Discuss the five membership </a:t>
            </a: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positions currently available with existing advisory attendees.</a:t>
            </a: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8" name="Google Shape;298;p24"/>
          <p:cNvSpPr txBox="1"/>
          <p:nvPr/>
        </p:nvSpPr>
        <p:spPr>
          <a:xfrm>
            <a:off x="4298350" y="4063600"/>
            <a:ext cx="1706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Return to May school board meeting with the names of nine recommended members.</a:t>
            </a: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9" name="Google Shape;299;p24"/>
          <p:cNvSpPr txBox="1"/>
          <p:nvPr/>
        </p:nvSpPr>
        <p:spPr>
          <a:xfrm>
            <a:off x="6315900" y="4063600"/>
            <a:ext cx="16032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Business Advisory meetings will resume according to regular schedule. </a:t>
            </a: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13664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5"/>
          <p:cNvSpPr txBox="1"/>
          <p:nvPr>
            <p:ph idx="4294967295" type="ctrTitle"/>
          </p:nvPr>
        </p:nvSpPr>
        <p:spPr>
          <a:xfrm>
            <a:off x="685800" y="1282713"/>
            <a:ext cx="3203100" cy="826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100">
                <a:solidFill>
                  <a:schemeClr val="lt1"/>
                </a:solidFill>
              </a:rPr>
              <a:t>Thanks!</a:t>
            </a:r>
            <a:endParaRPr sz="6100">
              <a:solidFill>
                <a:schemeClr val="lt1"/>
              </a:solidFill>
            </a:endParaRPr>
          </a:p>
        </p:txBody>
      </p:sp>
      <p:sp>
        <p:nvSpPr>
          <p:cNvPr id="305" name="Google Shape;305;p25"/>
          <p:cNvSpPr txBox="1"/>
          <p:nvPr>
            <p:ph idx="4294967295" type="subTitle"/>
          </p:nvPr>
        </p:nvSpPr>
        <p:spPr>
          <a:xfrm>
            <a:off x="685800" y="2148687"/>
            <a:ext cx="3203100" cy="17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IBM Plex Sans"/>
                <a:ea typeface="IBM Plex Sans"/>
                <a:cs typeface="IBM Plex Sans"/>
                <a:sym typeface="IBM Plex Sans"/>
              </a:rPr>
              <a:t>Any questions?</a:t>
            </a:r>
            <a:endParaRPr b="1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5"/>
          <p:cNvSpPr txBox="1"/>
          <p:nvPr>
            <p:ph idx="12" type="sldNum"/>
          </p:nvPr>
        </p:nvSpPr>
        <p:spPr>
          <a:xfrm>
            <a:off x="228600" y="4718604"/>
            <a:ext cx="369900" cy="25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xeter template">
  <a:themeElements>
    <a:clrScheme name="Custom 347">
      <a:dk1>
        <a:srgbClr val="3E4655"/>
      </a:dk1>
      <a:lt1>
        <a:srgbClr val="FFFFFF"/>
      </a:lt1>
      <a:dk2>
        <a:srgbClr val="746F7E"/>
      </a:dk2>
      <a:lt2>
        <a:srgbClr val="EAECF0"/>
      </a:lt2>
      <a:accent1>
        <a:srgbClr val="FFB900"/>
      </a:accent1>
      <a:accent2>
        <a:srgbClr val="F78300"/>
      </a:accent2>
      <a:accent3>
        <a:srgbClr val="D6516E"/>
      </a:accent3>
      <a:accent4>
        <a:srgbClr val="807DAF"/>
      </a:accent4>
      <a:accent5>
        <a:srgbClr val="93AECF"/>
      </a:accent5>
      <a:accent6>
        <a:srgbClr val="7E0808"/>
      </a:accent6>
      <a:hlink>
        <a:srgbClr val="38334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