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Montserrat SemiBold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3D4E026-5724-4E2C-800A-BF37BA4C01F6}">
  <a:tblStyle styleId="{F3D4E026-5724-4E2C-800A-BF37BA4C01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SemiBold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SemiBold-italic.fntdata"/><Relationship Id="rId12" Type="http://schemas.openxmlformats.org/officeDocument/2006/relationships/font" Target="fonts/MontserratSemiBold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font" Target="fonts/MontserratSemiBold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Good Evening Madam Chair, Board members, Dr. Schuhler, Leadership, and those in attendance this </a:t>
            </a:r>
            <a:r>
              <a:rPr lang="en-US"/>
              <a:t>evening</a:t>
            </a:r>
            <a:r>
              <a:rPr lang="en-US"/>
              <a:t>. It is my honor to recognize our service anniversary </a:t>
            </a:r>
            <a:r>
              <a:rPr lang="en-US"/>
              <a:t>recipients</a:t>
            </a:r>
            <a:r>
              <a:rPr lang="en-US"/>
              <a:t> for the months of July, August, and </a:t>
            </a:r>
            <a:r>
              <a:rPr lang="en-US"/>
              <a:t>September</a:t>
            </a:r>
            <a:r>
              <a:rPr lang="en-US"/>
              <a:t>. Employees are recognized during the month of </a:t>
            </a:r>
            <a:r>
              <a:rPr lang="en-US"/>
              <a:t>their</a:t>
            </a:r>
            <a:r>
              <a:rPr lang="en-US"/>
              <a:t> hiring date when they have reached certain benchmark years. Please keep in my that this is for concurrent years of service.</a:t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39155fb81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For the Month of August.</a:t>
            </a:r>
            <a:endParaRPr/>
          </a:p>
        </p:txBody>
      </p:sp>
      <p:sp>
        <p:nvSpPr>
          <p:cNvPr id="65" name="Google Shape;65;g139155fb816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91f648647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Celebrating 20 plus years for the month of September.</a:t>
            </a:r>
            <a:endParaRPr/>
          </a:p>
        </p:txBody>
      </p:sp>
      <p:sp>
        <p:nvSpPr>
          <p:cNvPr id="73" name="Google Shape;73;g1391f648647_0_2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391f648647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Celebrating 25 plus years for the month of September.</a:t>
            </a:r>
            <a:endParaRPr/>
          </a:p>
        </p:txBody>
      </p:sp>
      <p:sp>
        <p:nvSpPr>
          <p:cNvPr id="81" name="Google Shape;81;g1391f648647_0_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>
            <a:off x="0" y="-3"/>
            <a:ext cx="12192000" cy="5219702"/>
          </a:xfrm>
          <a:custGeom>
            <a:rect b="b" l="l" r="r" t="t"/>
            <a:pathLst>
              <a:path extrusionOk="0" h="5219702" w="12192000">
                <a:moveTo>
                  <a:pt x="0" y="0"/>
                </a:moveTo>
                <a:lnTo>
                  <a:pt x="12192000" y="0"/>
                </a:lnTo>
                <a:lnTo>
                  <a:pt x="12192000" y="2382373"/>
                </a:lnTo>
                <a:lnTo>
                  <a:pt x="12192000" y="3840219"/>
                </a:lnTo>
                <a:lnTo>
                  <a:pt x="10287000" y="5219702"/>
                </a:lnTo>
                <a:lnTo>
                  <a:pt x="10425689" y="4589822"/>
                </a:lnTo>
                <a:lnTo>
                  <a:pt x="10309292" y="4616466"/>
                </a:lnTo>
                <a:cubicBezTo>
                  <a:pt x="10053824" y="4664725"/>
                  <a:pt x="9757767" y="4690510"/>
                  <a:pt x="9410700" y="4686300"/>
                </a:cubicBezTo>
                <a:cubicBezTo>
                  <a:pt x="7559675" y="4663850"/>
                  <a:pt x="5911850" y="2193700"/>
                  <a:pt x="3524250" y="2286000"/>
                </a:cubicBezTo>
                <a:cubicBezTo>
                  <a:pt x="1136650" y="2378300"/>
                  <a:pt x="0" y="3671201"/>
                  <a:pt x="0" y="3639902"/>
                </a:cubicBezTo>
                <a:close/>
              </a:path>
            </a:pathLst>
          </a:custGeom>
          <a:solidFill>
            <a:srgbClr val="2136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4908594" y="0"/>
            <a:ext cx="7283406" cy="5438044"/>
          </a:xfrm>
          <a:custGeom>
            <a:rect b="b" l="l" r="r" t="t"/>
            <a:pathLst>
              <a:path extrusionOk="0" h="5438044" w="7283406">
                <a:moveTo>
                  <a:pt x="221432" y="0"/>
                </a:moveTo>
                <a:lnTo>
                  <a:pt x="7283406" y="0"/>
                </a:lnTo>
                <a:lnTo>
                  <a:pt x="7283406" y="3448049"/>
                </a:lnTo>
                <a:lnTo>
                  <a:pt x="5765390" y="4966065"/>
                </a:lnTo>
                <a:cubicBezTo>
                  <a:pt x="5136084" y="5595371"/>
                  <a:pt x="4115777" y="5595371"/>
                  <a:pt x="3486471" y="4966065"/>
                </a:cubicBezTo>
                <a:lnTo>
                  <a:pt x="471980" y="1951573"/>
                </a:lnTo>
                <a:cubicBezTo>
                  <a:pt x="-39331" y="1440262"/>
                  <a:pt x="-135202" y="670829"/>
                  <a:pt x="184367" y="62722"/>
                </a:cubicBezTo>
                <a:close/>
              </a:path>
            </a:pathLst>
          </a:custGeom>
          <a:solidFill>
            <a:srgbClr val="F15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801914"/>
            <a:ext cx="4020458" cy="5254171"/>
          </a:xfrm>
          <a:custGeom>
            <a:rect b="b" l="l" r="r" t="t"/>
            <a:pathLst>
              <a:path extrusionOk="0" h="5254171" w="4020458">
                <a:moveTo>
                  <a:pt x="0" y="0"/>
                </a:moveTo>
                <a:lnTo>
                  <a:pt x="3144745" y="0"/>
                </a:lnTo>
                <a:cubicBezTo>
                  <a:pt x="3628388" y="0"/>
                  <a:pt x="4020458" y="392070"/>
                  <a:pt x="4020458" y="875713"/>
                </a:cubicBezTo>
                <a:lnTo>
                  <a:pt x="4020458" y="4378458"/>
                </a:lnTo>
                <a:cubicBezTo>
                  <a:pt x="4020458" y="4862101"/>
                  <a:pt x="3628388" y="5254171"/>
                  <a:pt x="3144745" y="5254171"/>
                </a:cubicBezTo>
                <a:lnTo>
                  <a:pt x="0" y="5254171"/>
                </a:ln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7528380" y="0"/>
            <a:ext cx="4663620" cy="6858000"/>
          </a:xfrm>
          <a:custGeom>
            <a:rect b="b" l="l" r="r" t="t"/>
            <a:pathLst>
              <a:path extrusionOk="0" h="6858000" w="4663620">
                <a:moveTo>
                  <a:pt x="204094" y="0"/>
                </a:moveTo>
                <a:lnTo>
                  <a:pt x="4663620" y="0"/>
                </a:lnTo>
                <a:lnTo>
                  <a:pt x="4663620" y="6858000"/>
                </a:lnTo>
                <a:lnTo>
                  <a:pt x="2346094" y="6858000"/>
                </a:lnTo>
                <a:lnTo>
                  <a:pt x="2265734" y="6788391"/>
                </a:lnTo>
                <a:cubicBezTo>
                  <a:pt x="873846" y="5523320"/>
                  <a:pt x="0" y="3698347"/>
                  <a:pt x="0" y="1669277"/>
                </a:cubicBezTo>
                <a:cubicBezTo>
                  <a:pt x="0" y="1191849"/>
                  <a:pt x="48380" y="725720"/>
                  <a:pt x="140503" y="275526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2693656"/>
            <a:ext cx="12192000" cy="4164345"/>
          </a:xfrm>
          <a:custGeom>
            <a:rect b="b" l="l" r="r" t="t"/>
            <a:pathLst>
              <a:path extrusionOk="0" h="4164345" w="12192000">
                <a:moveTo>
                  <a:pt x="12192000" y="0"/>
                </a:moveTo>
                <a:lnTo>
                  <a:pt x="12192000" y="4164345"/>
                </a:lnTo>
                <a:lnTo>
                  <a:pt x="0" y="4164345"/>
                </a:lnTo>
                <a:lnTo>
                  <a:pt x="0" y="2547450"/>
                </a:lnTo>
                <a:lnTo>
                  <a:pt x="62881" y="2561139"/>
                </a:lnTo>
                <a:cubicBezTo>
                  <a:pt x="1073940" y="2768031"/>
                  <a:pt x="2120786" y="2876682"/>
                  <a:pt x="3193007" y="2876682"/>
                </a:cubicBezTo>
                <a:cubicBezTo>
                  <a:pt x="6409674" y="2876682"/>
                  <a:pt x="9397948" y="1898824"/>
                  <a:pt x="11876781" y="224157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/>
          <p:nvPr/>
        </p:nvSpPr>
        <p:spPr>
          <a:xfrm rot="-1363266">
            <a:off x="7661277" y="109287"/>
            <a:ext cx="5577276" cy="5900568"/>
          </a:xfrm>
          <a:custGeom>
            <a:rect b="b" l="l" r="r" t="t"/>
            <a:pathLst>
              <a:path extrusionOk="0" h="5900568" w="5577276">
                <a:moveTo>
                  <a:pt x="3664353" y="0"/>
                </a:moveTo>
                <a:lnTo>
                  <a:pt x="5577276" y="801022"/>
                </a:lnTo>
                <a:lnTo>
                  <a:pt x="3441883" y="5900568"/>
                </a:lnTo>
                <a:lnTo>
                  <a:pt x="867206" y="5900568"/>
                </a:lnTo>
                <a:cubicBezTo>
                  <a:pt x="388261" y="5900568"/>
                  <a:pt x="0" y="5512307"/>
                  <a:pt x="0" y="5033362"/>
                </a:cubicBezTo>
                <a:lnTo>
                  <a:pt x="0" y="867206"/>
                </a:lnTo>
                <a:cubicBezTo>
                  <a:pt x="0" y="388261"/>
                  <a:pt x="388261" y="0"/>
                  <a:pt x="867206" y="0"/>
                </a:cubicBezTo>
                <a:close/>
              </a:path>
            </a:pathLst>
          </a:custGeom>
          <a:solidFill>
            <a:srgbClr val="1B75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Google Shape;3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0" y="2647875"/>
            <a:ext cx="12192000" cy="4205988"/>
          </a:xfrm>
          <a:custGeom>
            <a:rect b="b" l="l" r="r" t="t"/>
            <a:pathLst>
              <a:path extrusionOk="0" h="4164345" w="12192000">
                <a:moveTo>
                  <a:pt x="12192000" y="0"/>
                </a:moveTo>
                <a:lnTo>
                  <a:pt x="12192000" y="4164345"/>
                </a:lnTo>
                <a:lnTo>
                  <a:pt x="0" y="4164345"/>
                </a:lnTo>
                <a:lnTo>
                  <a:pt x="0" y="2547450"/>
                </a:lnTo>
                <a:lnTo>
                  <a:pt x="62881" y="2561139"/>
                </a:lnTo>
                <a:cubicBezTo>
                  <a:pt x="1073940" y="2768031"/>
                  <a:pt x="2120786" y="2876682"/>
                  <a:pt x="3193007" y="2876682"/>
                </a:cubicBezTo>
                <a:cubicBezTo>
                  <a:pt x="6409674" y="2876682"/>
                  <a:pt x="9397948" y="1898824"/>
                  <a:pt x="11876781" y="224157"/>
                </a:cubicBezTo>
                <a:close/>
              </a:path>
            </a:pathLst>
          </a:custGeom>
          <a:solidFill>
            <a:srgbClr val="1B75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1"/>
          <p:cNvSpPr/>
          <p:nvPr/>
        </p:nvSpPr>
        <p:spPr>
          <a:xfrm>
            <a:off x="0" y="2693655"/>
            <a:ext cx="12192000" cy="3005454"/>
          </a:xfrm>
          <a:custGeom>
            <a:rect b="b" l="l" r="r" t="t"/>
            <a:pathLst>
              <a:path extrusionOk="0" h="3005454" w="12192000">
                <a:moveTo>
                  <a:pt x="12192000" y="0"/>
                </a:moveTo>
                <a:lnTo>
                  <a:pt x="12192000" y="422209"/>
                </a:lnTo>
                <a:lnTo>
                  <a:pt x="11669907" y="756916"/>
                </a:lnTo>
                <a:cubicBezTo>
                  <a:pt x="9321601" y="2183782"/>
                  <a:pt x="6564903" y="3005454"/>
                  <a:pt x="3616292" y="3005454"/>
                </a:cubicBezTo>
                <a:cubicBezTo>
                  <a:pt x="2410043" y="3005454"/>
                  <a:pt x="1235910" y="2867943"/>
                  <a:pt x="108717" y="2607741"/>
                </a:cubicBezTo>
                <a:lnTo>
                  <a:pt x="0" y="2581212"/>
                </a:lnTo>
                <a:lnTo>
                  <a:pt x="0" y="2547450"/>
                </a:lnTo>
                <a:lnTo>
                  <a:pt x="62881" y="2561139"/>
                </a:lnTo>
                <a:cubicBezTo>
                  <a:pt x="1073940" y="2768031"/>
                  <a:pt x="2120786" y="2876682"/>
                  <a:pt x="3193007" y="2876682"/>
                </a:cubicBezTo>
                <a:cubicBezTo>
                  <a:pt x="6409674" y="2876682"/>
                  <a:pt x="9397948" y="1898824"/>
                  <a:pt x="11876781" y="224157"/>
                </a:cubicBezTo>
                <a:close/>
              </a:path>
            </a:pathLst>
          </a:custGeom>
          <a:solidFill>
            <a:srgbClr val="F15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Google Shape;3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/>
          <p:nvPr/>
        </p:nvSpPr>
        <p:spPr>
          <a:xfrm rot="-2700000">
            <a:off x="7836157" y="-392432"/>
            <a:ext cx="5559081" cy="5493986"/>
          </a:xfrm>
          <a:custGeom>
            <a:rect b="b" l="l" r="r" t="t"/>
            <a:pathLst>
              <a:path extrusionOk="0" h="5493986" w="5559081">
                <a:moveTo>
                  <a:pt x="3362400" y="0"/>
                </a:moveTo>
                <a:lnTo>
                  <a:pt x="5559081" y="2196681"/>
                </a:lnTo>
                <a:lnTo>
                  <a:pt x="2261777" y="5493986"/>
                </a:lnTo>
                <a:lnTo>
                  <a:pt x="1279385" y="5493986"/>
                </a:lnTo>
                <a:cubicBezTo>
                  <a:pt x="572800" y="5493986"/>
                  <a:pt x="0" y="4921186"/>
                  <a:pt x="0" y="4214601"/>
                </a:cubicBezTo>
                <a:lnTo>
                  <a:pt x="0" y="1279385"/>
                </a:lnTo>
                <a:cubicBezTo>
                  <a:pt x="0" y="572800"/>
                  <a:pt x="572800" y="0"/>
                  <a:pt x="1279385" y="0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/>
          <p:nvPr/>
        </p:nvSpPr>
        <p:spPr>
          <a:xfrm rot="1448301">
            <a:off x="7511025" y="-659755"/>
            <a:ext cx="5016377" cy="6552558"/>
          </a:xfrm>
          <a:custGeom>
            <a:rect b="b" l="l" r="r" t="t"/>
            <a:pathLst>
              <a:path extrusionOk="0" h="6552558" w="5016377">
                <a:moveTo>
                  <a:pt x="0" y="1533028"/>
                </a:moveTo>
                <a:lnTo>
                  <a:pt x="3420983" y="0"/>
                </a:lnTo>
                <a:lnTo>
                  <a:pt x="5016377" y="3560154"/>
                </a:lnTo>
                <a:lnTo>
                  <a:pt x="5016377" y="4044369"/>
                </a:lnTo>
                <a:cubicBezTo>
                  <a:pt x="5016377" y="5429604"/>
                  <a:pt x="3893423" y="6552558"/>
                  <a:pt x="2508188" y="6552558"/>
                </a:cubicBezTo>
                <a:lnTo>
                  <a:pt x="2508189" y="6552557"/>
                </a:lnTo>
                <a:cubicBezTo>
                  <a:pt x="1122954" y="6552557"/>
                  <a:pt x="0" y="5429603"/>
                  <a:pt x="0" y="4044368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/>
          <p:nvPr/>
        </p:nvSpPr>
        <p:spPr>
          <a:xfrm>
            <a:off x="0" y="0"/>
            <a:ext cx="6131713" cy="5625022"/>
          </a:xfrm>
          <a:custGeom>
            <a:rect b="b" l="l" r="r" t="t"/>
            <a:pathLst>
              <a:path extrusionOk="0" h="5625022" w="6131713">
                <a:moveTo>
                  <a:pt x="0" y="0"/>
                </a:moveTo>
                <a:lnTo>
                  <a:pt x="6033846" y="0"/>
                </a:lnTo>
                <a:lnTo>
                  <a:pt x="6036819" y="12883"/>
                </a:lnTo>
                <a:cubicBezTo>
                  <a:pt x="6099038" y="316942"/>
                  <a:pt x="6131713" y="631762"/>
                  <a:pt x="6131713" y="954214"/>
                </a:cubicBezTo>
                <a:cubicBezTo>
                  <a:pt x="6131713" y="3533830"/>
                  <a:pt x="4040521" y="5625022"/>
                  <a:pt x="1460905" y="5625022"/>
                </a:cubicBezTo>
                <a:cubicBezTo>
                  <a:pt x="977227" y="5625022"/>
                  <a:pt x="510720" y="5551504"/>
                  <a:pt x="71950" y="5415032"/>
                </a:cubicBezTo>
                <a:lnTo>
                  <a:pt x="0" y="5390687"/>
                </a:ln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11528550" y="6207925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/>
          <p:nvPr/>
        </p:nvSpPr>
        <p:spPr>
          <a:xfrm>
            <a:off x="476428" y="5126225"/>
            <a:ext cx="2730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July, August, September 2023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8"/>
          <p:cNvSpPr txBox="1"/>
          <p:nvPr/>
        </p:nvSpPr>
        <p:spPr>
          <a:xfrm>
            <a:off x="9791351" y="6422567"/>
            <a:ext cx="1643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www.</a:t>
            </a:r>
            <a:r>
              <a:rPr lang="en-U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fcschools.net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8"/>
          <p:cNvSpPr txBox="1"/>
          <p:nvPr/>
        </p:nvSpPr>
        <p:spPr>
          <a:xfrm>
            <a:off x="427867" y="4391100"/>
            <a:ext cx="4890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3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Work </a:t>
            </a:r>
            <a:r>
              <a:rPr b="1" lang="en-US" sz="3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Anniversaries</a:t>
            </a:r>
            <a:endParaRPr b="1" i="0" sz="3100" u="none" cap="none" strike="noStrike">
              <a:solidFill>
                <a:srgbClr val="0C0C0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8"/>
          <p:cNvPicPr preferRelativeResize="0"/>
          <p:nvPr/>
        </p:nvPicPr>
        <p:blipFill rotWithShape="1">
          <a:blip r:embed="rId3">
            <a:alphaModFix/>
          </a:blip>
          <a:srcRect b="0" l="7883" r="7884" t="0"/>
          <a:stretch/>
        </p:blipFill>
        <p:spPr>
          <a:xfrm>
            <a:off x="7097373" y="1708330"/>
            <a:ext cx="4018928" cy="4018928"/>
          </a:xfrm>
          <a:custGeom>
            <a:rect b="b" l="l" r="r" t="t"/>
            <a:pathLst>
              <a:path extrusionOk="0" h="4018928" w="4018928">
                <a:moveTo>
                  <a:pt x="2009464" y="0"/>
                </a:moveTo>
                <a:cubicBezTo>
                  <a:pt x="3119260" y="0"/>
                  <a:pt x="4018928" y="899668"/>
                  <a:pt x="4018928" y="2009464"/>
                </a:cubicBezTo>
                <a:cubicBezTo>
                  <a:pt x="4018928" y="3119260"/>
                  <a:pt x="3119260" y="4018928"/>
                  <a:pt x="2009464" y="4018928"/>
                </a:cubicBezTo>
                <a:cubicBezTo>
                  <a:pt x="899668" y="4018928"/>
                  <a:pt x="0" y="3119260"/>
                  <a:pt x="0" y="2009464"/>
                </a:cubicBezTo>
                <a:cubicBezTo>
                  <a:pt x="0" y="899668"/>
                  <a:pt x="899668" y="0"/>
                  <a:pt x="2009464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2" name="Google Shape;6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50" y="176650"/>
            <a:ext cx="4657526" cy="133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/>
          <p:nvPr/>
        </p:nvSpPr>
        <p:spPr>
          <a:xfrm>
            <a:off x="0" y="828175"/>
            <a:ext cx="4593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2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15+ Years of Service</a:t>
            </a:r>
            <a:endParaRPr b="0" i="0" sz="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9"/>
          <p:cNvSpPr/>
          <p:nvPr/>
        </p:nvSpPr>
        <p:spPr>
          <a:xfrm>
            <a:off x="99206" y="344582"/>
            <a:ext cx="1054200" cy="228900"/>
          </a:xfrm>
          <a:prstGeom prst="roundRect">
            <a:avLst>
              <a:gd fmla="val 50000" name="adj"/>
            </a:avLst>
          </a:prstGeom>
          <a:solidFill>
            <a:srgbClr val="F15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2023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9"/>
          <p:cNvPicPr preferRelativeResize="0"/>
          <p:nvPr/>
        </p:nvPicPr>
        <p:blipFill rotWithShape="1">
          <a:blip r:embed="rId3">
            <a:alphaModFix/>
          </a:blip>
          <a:srcRect b="0" l="8431" r="8422" t="0"/>
          <a:stretch/>
        </p:blipFill>
        <p:spPr>
          <a:xfrm>
            <a:off x="537825" y="1433000"/>
            <a:ext cx="11443062" cy="4833258"/>
          </a:xfrm>
          <a:custGeom>
            <a:rect b="b" l="l" r="r" t="t"/>
            <a:pathLst>
              <a:path extrusionOk="0" h="4296229" w="4238171">
                <a:moveTo>
                  <a:pt x="197244" y="0"/>
                </a:moveTo>
                <a:lnTo>
                  <a:pt x="4040927" y="0"/>
                </a:lnTo>
                <a:cubicBezTo>
                  <a:pt x="4149862" y="0"/>
                  <a:pt x="4238171" y="88309"/>
                  <a:pt x="4238171" y="197244"/>
                </a:cubicBezTo>
                <a:lnTo>
                  <a:pt x="4238171" y="4098985"/>
                </a:lnTo>
                <a:cubicBezTo>
                  <a:pt x="4238171" y="4207920"/>
                  <a:pt x="4149862" y="4296229"/>
                  <a:pt x="4040927" y="4296229"/>
                </a:cubicBezTo>
                <a:lnTo>
                  <a:pt x="197244" y="4296229"/>
                </a:lnTo>
                <a:cubicBezTo>
                  <a:pt x="88309" y="4296229"/>
                  <a:pt x="0" y="4207920"/>
                  <a:pt x="0" y="4098985"/>
                </a:cubicBezTo>
                <a:lnTo>
                  <a:pt x="0" y="197244"/>
                </a:lnTo>
                <a:cubicBezTo>
                  <a:pt x="0" y="88309"/>
                  <a:pt x="88309" y="0"/>
                  <a:pt x="197244" y="0"/>
                </a:cubicBez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70" name="Google Shape;70;p19"/>
          <p:cNvGraphicFramePr/>
          <p:nvPr/>
        </p:nvGraphicFramePr>
        <p:xfrm>
          <a:off x="754400" y="1621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{F3D4E026-5724-4E2C-800A-BF37BA4C01F6}</a:tableStyleId>
              </a:tblPr>
              <a:tblGrid>
                <a:gridCol w="1826925"/>
                <a:gridCol w="1826925"/>
                <a:gridCol w="1826925"/>
                <a:gridCol w="1826925"/>
                <a:gridCol w="1826925"/>
                <a:gridCol w="1826925"/>
              </a:tblGrid>
              <a:tr h="78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LAUREN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BAILEY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GUY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EDWARDS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WINDY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EDWARDS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LORRAINE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HOUSE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STEPHANIE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MITCHNER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MARY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MONACO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MICHELLE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SMITH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IVEY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SUTTON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JEANNE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VIVA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JUDY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WHITLEY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CYNTHIA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DEAN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MARY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TERRY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JOAN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STONE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LAUREL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MITCHELL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AMANDA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LYNCH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/>
        </p:nvSpPr>
        <p:spPr>
          <a:xfrm>
            <a:off x="0" y="828175"/>
            <a:ext cx="4593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2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20+ Years of Service</a:t>
            </a:r>
            <a:endParaRPr b="0" i="0" sz="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0"/>
          <p:cNvSpPr/>
          <p:nvPr/>
        </p:nvSpPr>
        <p:spPr>
          <a:xfrm>
            <a:off x="99206" y="344582"/>
            <a:ext cx="1054200" cy="228900"/>
          </a:xfrm>
          <a:prstGeom prst="roundRect">
            <a:avLst>
              <a:gd fmla="val 50000" name="adj"/>
            </a:avLst>
          </a:prstGeom>
          <a:solidFill>
            <a:srgbClr val="F15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2023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20"/>
          <p:cNvPicPr preferRelativeResize="0"/>
          <p:nvPr/>
        </p:nvPicPr>
        <p:blipFill rotWithShape="1">
          <a:blip r:embed="rId3">
            <a:alphaModFix/>
          </a:blip>
          <a:srcRect b="0" l="8431" r="8422" t="0"/>
          <a:stretch/>
        </p:blipFill>
        <p:spPr>
          <a:xfrm>
            <a:off x="537823" y="1433000"/>
            <a:ext cx="11443062" cy="4296229"/>
          </a:xfrm>
          <a:custGeom>
            <a:rect b="b" l="l" r="r" t="t"/>
            <a:pathLst>
              <a:path extrusionOk="0" h="4296229" w="4238171">
                <a:moveTo>
                  <a:pt x="197244" y="0"/>
                </a:moveTo>
                <a:lnTo>
                  <a:pt x="4040927" y="0"/>
                </a:lnTo>
                <a:cubicBezTo>
                  <a:pt x="4149862" y="0"/>
                  <a:pt x="4238171" y="88309"/>
                  <a:pt x="4238171" y="197244"/>
                </a:cubicBezTo>
                <a:lnTo>
                  <a:pt x="4238171" y="4098985"/>
                </a:lnTo>
                <a:cubicBezTo>
                  <a:pt x="4238171" y="4207920"/>
                  <a:pt x="4149862" y="4296229"/>
                  <a:pt x="4040927" y="4296229"/>
                </a:cubicBezTo>
                <a:lnTo>
                  <a:pt x="197244" y="4296229"/>
                </a:lnTo>
                <a:cubicBezTo>
                  <a:pt x="88309" y="4296229"/>
                  <a:pt x="0" y="4207920"/>
                  <a:pt x="0" y="4098985"/>
                </a:cubicBezTo>
                <a:lnTo>
                  <a:pt x="0" y="197244"/>
                </a:lnTo>
                <a:cubicBezTo>
                  <a:pt x="0" y="88309"/>
                  <a:pt x="88309" y="0"/>
                  <a:pt x="197244" y="0"/>
                </a:cubicBez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78" name="Google Shape;78;p20"/>
          <p:cNvGraphicFramePr/>
          <p:nvPr/>
        </p:nvGraphicFramePr>
        <p:xfrm>
          <a:off x="754400" y="1621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{F3D4E026-5724-4E2C-800A-BF37BA4C01F6}</a:tableStyleId>
              </a:tblPr>
              <a:tblGrid>
                <a:gridCol w="1826925"/>
                <a:gridCol w="1826925"/>
                <a:gridCol w="1826925"/>
                <a:gridCol w="1826925"/>
                <a:gridCol w="1826925"/>
                <a:gridCol w="1826925"/>
              </a:tblGrid>
              <a:tr h="78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REBECCA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FRY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MARY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KAGARISE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CLARENCE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WALKER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MELISSA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HEBERT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CHRIS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LEWIS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LOLITA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PARKER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MARIA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COLLINS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lt1"/>
                          </a:solidFill>
                        </a:rPr>
                        <a:t>SHARONDA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lt1"/>
                          </a:solidFill>
                        </a:rPr>
                        <a:t>BARRIGHER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/>
        </p:nvSpPr>
        <p:spPr>
          <a:xfrm>
            <a:off x="0" y="828175"/>
            <a:ext cx="4175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2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25+ Years of Service</a:t>
            </a:r>
            <a:endParaRPr b="0" i="0" sz="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1"/>
          <p:cNvSpPr/>
          <p:nvPr/>
        </p:nvSpPr>
        <p:spPr>
          <a:xfrm>
            <a:off x="99206" y="344582"/>
            <a:ext cx="1054200" cy="228900"/>
          </a:xfrm>
          <a:prstGeom prst="roundRect">
            <a:avLst>
              <a:gd fmla="val 50000" name="adj"/>
            </a:avLst>
          </a:prstGeom>
          <a:solidFill>
            <a:srgbClr val="F15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2023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21"/>
          <p:cNvPicPr preferRelativeResize="0"/>
          <p:nvPr/>
        </p:nvPicPr>
        <p:blipFill rotWithShape="1">
          <a:blip r:embed="rId3">
            <a:alphaModFix/>
          </a:blip>
          <a:srcRect b="0" l="8431" r="8422" t="0"/>
          <a:stretch/>
        </p:blipFill>
        <p:spPr>
          <a:xfrm>
            <a:off x="537823" y="1433000"/>
            <a:ext cx="11443062" cy="4296229"/>
          </a:xfrm>
          <a:custGeom>
            <a:rect b="b" l="l" r="r" t="t"/>
            <a:pathLst>
              <a:path extrusionOk="0" h="4296229" w="4238171">
                <a:moveTo>
                  <a:pt x="197244" y="0"/>
                </a:moveTo>
                <a:lnTo>
                  <a:pt x="4040927" y="0"/>
                </a:lnTo>
                <a:cubicBezTo>
                  <a:pt x="4149862" y="0"/>
                  <a:pt x="4238171" y="88309"/>
                  <a:pt x="4238171" y="197244"/>
                </a:cubicBezTo>
                <a:lnTo>
                  <a:pt x="4238171" y="4098985"/>
                </a:lnTo>
                <a:cubicBezTo>
                  <a:pt x="4238171" y="4207920"/>
                  <a:pt x="4149862" y="4296229"/>
                  <a:pt x="4040927" y="4296229"/>
                </a:cubicBezTo>
                <a:lnTo>
                  <a:pt x="197244" y="4296229"/>
                </a:lnTo>
                <a:cubicBezTo>
                  <a:pt x="88309" y="4296229"/>
                  <a:pt x="0" y="4207920"/>
                  <a:pt x="0" y="4098985"/>
                </a:cubicBezTo>
                <a:lnTo>
                  <a:pt x="0" y="197244"/>
                </a:lnTo>
                <a:cubicBezTo>
                  <a:pt x="0" y="88309"/>
                  <a:pt x="88309" y="0"/>
                  <a:pt x="197244" y="0"/>
                </a:cubicBez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86" name="Google Shape;86;p21"/>
          <p:cNvGraphicFramePr/>
          <p:nvPr/>
        </p:nvGraphicFramePr>
        <p:xfrm>
          <a:off x="754400" y="1621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{F3D4E026-5724-4E2C-800A-BF37BA4C01F6}</a:tableStyleId>
              </a:tblPr>
              <a:tblGrid>
                <a:gridCol w="1826925"/>
                <a:gridCol w="1826925"/>
                <a:gridCol w="1826925"/>
                <a:gridCol w="1826925"/>
                <a:gridCol w="1826925"/>
                <a:gridCol w="1826925"/>
              </a:tblGrid>
              <a:tr h="78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ANDREA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ROBERTS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TAMMI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LASSITER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KIMBERLY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HELLER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MARIA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STYERS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CYNTHIA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GUPTON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RAY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THOMAS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BARBARA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GILLIAM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ERICA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ALSTON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GEOUFREY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</a:rPr>
                        <a:t>ANDERSON</a:t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15A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2"/>
          <p:cNvPicPr preferRelativeResize="0"/>
          <p:nvPr/>
        </p:nvPicPr>
        <p:blipFill rotWithShape="1">
          <a:blip r:embed="rId3">
            <a:alphaModFix/>
          </a:blip>
          <a:srcRect b="0" l="3035" r="3036" t="0"/>
          <a:stretch/>
        </p:blipFill>
        <p:spPr>
          <a:xfrm>
            <a:off x="0" y="0"/>
            <a:ext cx="6096000" cy="5468838"/>
          </a:xfrm>
          <a:custGeom>
            <a:rect b="b" l="l" r="r" t="t"/>
            <a:pathLst>
              <a:path extrusionOk="0" h="5468838" w="6096000">
                <a:moveTo>
                  <a:pt x="0" y="0"/>
                </a:moveTo>
                <a:lnTo>
                  <a:pt x="5941751" y="0"/>
                </a:lnTo>
                <a:lnTo>
                  <a:pt x="5959858" y="63766"/>
                </a:lnTo>
                <a:cubicBezTo>
                  <a:pt x="6048733" y="409193"/>
                  <a:pt x="6096000" y="771321"/>
                  <a:pt x="6096000" y="1144488"/>
                </a:cubicBezTo>
                <a:cubicBezTo>
                  <a:pt x="6096000" y="3532761"/>
                  <a:pt x="4159923" y="5468838"/>
                  <a:pt x="1771650" y="5468838"/>
                </a:cubicBezTo>
                <a:cubicBezTo>
                  <a:pt x="1174582" y="5468838"/>
                  <a:pt x="605776" y="5347834"/>
                  <a:pt x="88418" y="5129010"/>
                </a:cubicBezTo>
                <a:lnTo>
                  <a:pt x="0" y="508903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2" name="Google Shape;92;p22"/>
          <p:cNvSpPr txBox="1"/>
          <p:nvPr/>
        </p:nvSpPr>
        <p:spPr>
          <a:xfrm>
            <a:off x="5870162" y="3851960"/>
            <a:ext cx="5676860" cy="12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-US" sz="7500" u="none" cap="none" strike="noStrike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b="1" i="0" sz="7500" u="none" cap="none" strike="noStrike">
              <a:solidFill>
                <a:srgbClr val="26262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22"/>
          <p:cNvSpPr txBox="1"/>
          <p:nvPr/>
        </p:nvSpPr>
        <p:spPr>
          <a:xfrm>
            <a:off x="9784726" y="6392967"/>
            <a:ext cx="1643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www.fcschools.net</a:t>
            </a:r>
            <a:endParaRPr b="0" i="0" sz="12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4" name="Google Shape;94;p22"/>
          <p:cNvGrpSpPr/>
          <p:nvPr/>
        </p:nvGrpSpPr>
        <p:grpSpPr>
          <a:xfrm flipH="1">
            <a:off x="11568674" y="296222"/>
            <a:ext cx="274320" cy="198634"/>
            <a:chOff x="3721100" y="1200150"/>
            <a:chExt cx="353961" cy="256307"/>
          </a:xfrm>
        </p:grpSpPr>
        <p:sp>
          <p:nvSpPr>
            <p:cNvPr id="95" name="Google Shape;95;p22"/>
            <p:cNvSpPr/>
            <p:nvPr/>
          </p:nvSpPr>
          <p:spPr>
            <a:xfrm>
              <a:off x="3721100" y="1200150"/>
              <a:ext cx="353961" cy="47195"/>
            </a:xfrm>
            <a:prstGeom prst="rect">
              <a:avLst/>
            </a:prstGeom>
            <a:solidFill>
              <a:srgbClr val="F15A2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2"/>
            <p:cNvSpPr/>
            <p:nvPr/>
          </p:nvSpPr>
          <p:spPr>
            <a:xfrm>
              <a:off x="3721100" y="1305957"/>
              <a:ext cx="235974" cy="47195"/>
            </a:xfrm>
            <a:prstGeom prst="rect">
              <a:avLst/>
            </a:prstGeom>
            <a:solidFill>
              <a:srgbClr val="F15A2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2"/>
            <p:cNvSpPr/>
            <p:nvPr/>
          </p:nvSpPr>
          <p:spPr>
            <a:xfrm>
              <a:off x="3721100" y="1409261"/>
              <a:ext cx="117987" cy="47196"/>
            </a:xfrm>
            <a:prstGeom prst="rect">
              <a:avLst/>
            </a:prstGeom>
            <a:solidFill>
              <a:srgbClr val="F15A2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