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3"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5143500" type="screen16x9"/>
  <p:notesSz cx="6858000" cy="9144000"/>
  <p:embeddedFontLst>
    <p:embeddedFont>
      <p:font typeface="Arvo" panose="020B0604020202020204" charset="0"/>
      <p:regular r:id="rId14"/>
      <p:bold r:id="rId15"/>
      <p:italic r:id="rId16"/>
      <p:boldItalic r:id="rId17"/>
    </p:embeddedFont>
    <p:embeddedFont>
      <p:font typeface="Calibri" panose="020F0502020204030204" pitchFamily="34" charset="0"/>
      <p:regular r:id="rId18"/>
      <p:bold r:id="rId19"/>
      <p:italic r:id="rId20"/>
      <p:boldItalic r:id="rId21"/>
    </p:embeddedFont>
    <p:embeddedFont>
      <p:font typeface="Lato" panose="020F0502020204030203" pitchFamily="34" charset="0"/>
      <p:regular r:id="rId22"/>
      <p:bold r:id="rId23"/>
      <p:italic r:id="rId24"/>
      <p:boldItalic r:id="rId25"/>
    </p:embeddedFont>
    <p:embeddedFont>
      <p:font typeface="Raleway" pitchFamily="2" charset="0"/>
      <p:regular r:id="rId26"/>
      <p:bold r:id="rId27"/>
      <p:italic r:id="rId28"/>
      <p:boldItalic r:id="rId29"/>
    </p:embeddedFont>
    <p:embeddedFont>
      <p:font typeface="Roboto Condensed" panose="02000000000000000000" pitchFamily="2" charset="0"/>
      <p:regular r:id="rId30"/>
      <p:bold r:id="rId31"/>
      <p:italic r:id="rId32"/>
      <p:boldItalic r:id="rId33"/>
    </p:embeddedFont>
    <p:embeddedFont>
      <p:font typeface="Roboto Condensed Light" panose="02000000000000000000" pitchFamily="2" charset="0"/>
      <p:regular r:id="rId34"/>
      <p:bold r:id="rId35"/>
      <p:italic r:id="rId36"/>
      <p:boldItalic r:id="rId3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27" d="100"/>
          <a:sy n="127" d="100"/>
        </p:scale>
        <p:origin x="108" y="13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26" Type="http://schemas.openxmlformats.org/officeDocument/2006/relationships/font" Target="fonts/font13.fntdata"/><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8.fntdata"/><Relationship Id="rId34" Type="http://schemas.openxmlformats.org/officeDocument/2006/relationships/font" Target="fonts/font2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font" Target="fonts/font12.fntdata"/><Relationship Id="rId33" Type="http://schemas.openxmlformats.org/officeDocument/2006/relationships/font" Target="fonts/font20.fntdata"/><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29" Type="http://schemas.openxmlformats.org/officeDocument/2006/relationships/font" Target="fonts/font16.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1.fntdata"/><Relationship Id="rId32" Type="http://schemas.openxmlformats.org/officeDocument/2006/relationships/font" Target="fonts/font19.fntdata"/><Relationship Id="rId37" Type="http://schemas.openxmlformats.org/officeDocument/2006/relationships/font" Target="fonts/font2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font" Target="fonts/font10.fntdata"/><Relationship Id="rId28" Type="http://schemas.openxmlformats.org/officeDocument/2006/relationships/font" Target="fonts/font15.fntdata"/><Relationship Id="rId36" Type="http://schemas.openxmlformats.org/officeDocument/2006/relationships/font" Target="fonts/font23.fntdata"/><Relationship Id="rId10" Type="http://schemas.openxmlformats.org/officeDocument/2006/relationships/slide" Target="slides/slide9.xml"/><Relationship Id="rId19" Type="http://schemas.openxmlformats.org/officeDocument/2006/relationships/font" Target="fonts/font6.fntdata"/><Relationship Id="rId31" Type="http://schemas.openxmlformats.org/officeDocument/2006/relationships/font" Target="fonts/font1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font" Target="fonts/font9.fntdata"/><Relationship Id="rId27" Type="http://schemas.openxmlformats.org/officeDocument/2006/relationships/font" Target="fonts/font14.fntdata"/><Relationship Id="rId30" Type="http://schemas.openxmlformats.org/officeDocument/2006/relationships/font" Target="fonts/font17.fntdata"/><Relationship Id="rId35" Type="http://schemas.openxmlformats.org/officeDocument/2006/relationships/font" Target="fonts/font2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 name="Google Shape;21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274758eb216_0_2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274758eb216_0_2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274758eb216_0_2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 name="Google Shape;229;g274758eb216_0_2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274758eb216_0_2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274758eb216_0_2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27baff60432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 name="Google Shape;241;g27baff6043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274758eb216_0_2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7" name="Google Shape;247;g274758eb216_0_2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274758eb216_0_2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3" name="Google Shape;253;g274758eb216_0_2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27548c65737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9" name="Google Shape;259;g27548c65737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27548c65737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27548c65737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27548c65737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27548c65737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27548c65737_0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7" name="Google Shape;277;g27548c65737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11"/>
        <p:cNvGrpSpPr/>
        <p:nvPr/>
      </p:nvGrpSpPr>
      <p:grpSpPr>
        <a:xfrm>
          <a:off x="0" y="0"/>
          <a:ext cx="0" cy="0"/>
          <a:chOff x="0" y="0"/>
          <a:chExt cx="0" cy="0"/>
        </a:xfrm>
      </p:grpSpPr>
      <p:sp>
        <p:nvSpPr>
          <p:cNvPr id="12" name="Google Shape;12;p2"/>
          <p:cNvSpPr/>
          <p:nvPr/>
        </p:nvSpPr>
        <p:spPr>
          <a:xfrm>
            <a:off x="7544483" y="657775"/>
            <a:ext cx="1299300" cy="432900"/>
          </a:xfrm>
          <a:prstGeom prst="triangle">
            <a:avLst>
              <a:gd name="adj" fmla="val 32425"/>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latin typeface="Arvo"/>
              <a:ea typeface="Arvo"/>
              <a:cs typeface="Arvo"/>
              <a:sym typeface="Arvo"/>
            </a:endParaRPr>
          </a:p>
        </p:txBody>
      </p:sp>
      <p:grpSp>
        <p:nvGrpSpPr>
          <p:cNvPr id="13" name="Google Shape;13;p2"/>
          <p:cNvGrpSpPr/>
          <p:nvPr/>
        </p:nvGrpSpPr>
        <p:grpSpPr>
          <a:xfrm>
            <a:off x="0" y="-7088"/>
            <a:ext cx="8661398" cy="5150588"/>
            <a:chOff x="0" y="-7088"/>
            <a:chExt cx="8661398" cy="5150588"/>
          </a:xfrm>
        </p:grpSpPr>
        <p:sp>
          <p:nvSpPr>
            <p:cNvPr id="14" name="Google Shape;14;p2"/>
            <p:cNvSpPr/>
            <p:nvPr/>
          </p:nvSpPr>
          <p:spPr>
            <a:xfrm>
              <a:off x="0" y="0"/>
              <a:ext cx="35250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rot="10800000" flipH="1">
              <a:off x="3517898" y="-7088"/>
              <a:ext cx="5143500" cy="5143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latin typeface="Arvo"/>
                <a:ea typeface="Arvo"/>
                <a:cs typeface="Arvo"/>
                <a:sym typeface="Arvo"/>
              </a:endParaRPr>
            </a:p>
          </p:txBody>
        </p:sp>
      </p:grpSp>
      <p:grpSp>
        <p:nvGrpSpPr>
          <p:cNvPr id="16" name="Google Shape;16;p2"/>
          <p:cNvGrpSpPr/>
          <p:nvPr/>
        </p:nvGrpSpPr>
        <p:grpSpPr>
          <a:xfrm rot="10800000" flipH="1">
            <a:off x="1" y="1090763"/>
            <a:ext cx="8847502" cy="2961975"/>
            <a:chOff x="-8178042" y="-4493254"/>
            <a:chExt cx="19483598" cy="6522736"/>
          </a:xfrm>
        </p:grpSpPr>
        <p:sp>
          <p:nvSpPr>
            <p:cNvPr id="17" name="Google Shape;17;p2"/>
            <p:cNvSpPr/>
            <p:nvPr/>
          </p:nvSpPr>
          <p:spPr>
            <a:xfrm>
              <a:off x="-8178042" y="-4493118"/>
              <a:ext cx="12968400" cy="65226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latin typeface="Arvo"/>
                <a:ea typeface="Arvo"/>
                <a:cs typeface="Arvo"/>
                <a:sym typeface="Arvo"/>
              </a:endParaRPr>
            </a:p>
          </p:txBody>
        </p:sp>
        <p:sp>
          <p:nvSpPr>
            <p:cNvPr id="18" name="Google Shape;18;p2"/>
            <p:cNvSpPr/>
            <p:nvPr/>
          </p:nvSpPr>
          <p:spPr>
            <a:xfrm>
              <a:off x="4782955" y="-4493254"/>
              <a:ext cx="6522600" cy="65226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latin typeface="Arvo"/>
                <a:ea typeface="Arvo"/>
                <a:cs typeface="Arvo"/>
                <a:sym typeface="Arvo"/>
              </a:endParaRPr>
            </a:p>
          </p:txBody>
        </p:sp>
      </p:grpSp>
      <p:grpSp>
        <p:nvGrpSpPr>
          <p:cNvPr id="19" name="Google Shape;19;p2"/>
          <p:cNvGrpSpPr/>
          <p:nvPr/>
        </p:nvGrpSpPr>
        <p:grpSpPr>
          <a:xfrm>
            <a:off x="3677236" y="4278349"/>
            <a:ext cx="5480829" cy="432996"/>
            <a:chOff x="5582265" y="4646738"/>
            <a:chExt cx="5480829" cy="432996"/>
          </a:xfrm>
        </p:grpSpPr>
        <p:sp>
          <p:nvSpPr>
            <p:cNvPr id="20" name="Google Shape;20;p2"/>
            <p:cNvSpPr/>
            <p:nvPr/>
          </p:nvSpPr>
          <p:spPr>
            <a:xfrm rot="10800000">
              <a:off x="5582265" y="4948334"/>
              <a:ext cx="394200" cy="131400"/>
            </a:xfrm>
            <a:prstGeom prst="triangle">
              <a:avLst>
                <a:gd name="adj" fmla="val 3242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 name="Google Shape;21;p2"/>
            <p:cNvGrpSpPr/>
            <p:nvPr/>
          </p:nvGrpSpPr>
          <p:grpSpPr>
            <a:xfrm flipH="1">
              <a:off x="5585232" y="4646738"/>
              <a:ext cx="5477861" cy="304551"/>
              <a:chOff x="-24158748" y="330075"/>
              <a:chExt cx="30568423" cy="1699506"/>
            </a:xfrm>
          </p:grpSpPr>
          <p:sp>
            <p:nvSpPr>
              <p:cNvPr id="22" name="Google Shape;22;p2"/>
              <p:cNvSpPr/>
              <p:nvPr/>
            </p:nvSpPr>
            <p:spPr>
              <a:xfrm>
                <a:off x="-24158748" y="330081"/>
                <a:ext cx="28908000" cy="1699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23" name="Google Shape;23;p2"/>
              <p:cNvSpPr/>
              <p:nvPr/>
            </p:nvSpPr>
            <p:spPr>
              <a:xfrm>
                <a:off x="4710175" y="330075"/>
                <a:ext cx="1699500" cy="16995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4" name="Google Shape;24;p2"/>
          <p:cNvSpPr txBox="1">
            <a:spLocks noGrp="1"/>
          </p:cNvSpPr>
          <p:nvPr>
            <p:ph type="ctrTitle"/>
          </p:nvPr>
        </p:nvSpPr>
        <p:spPr>
          <a:xfrm>
            <a:off x="685800" y="1090750"/>
            <a:ext cx="5367900" cy="29619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25"/>
        <p:cNvGrpSpPr/>
        <p:nvPr/>
      </p:nvGrpSpPr>
      <p:grpSpPr>
        <a:xfrm>
          <a:off x="0" y="0"/>
          <a:ext cx="0" cy="0"/>
          <a:chOff x="0" y="0"/>
          <a:chExt cx="0" cy="0"/>
        </a:xfrm>
      </p:grpSpPr>
      <p:sp>
        <p:nvSpPr>
          <p:cNvPr id="26" name="Google Shape;26;p3"/>
          <p:cNvSpPr/>
          <p:nvPr/>
        </p:nvSpPr>
        <p:spPr>
          <a:xfrm>
            <a:off x="5697214" y="2635519"/>
            <a:ext cx="889200" cy="296400"/>
          </a:xfrm>
          <a:prstGeom prst="triangle">
            <a:avLst>
              <a:gd name="adj" fmla="val 32425"/>
            </a:avLst>
          </a:prstGeom>
          <a:solidFill>
            <a:srgbClr val="2632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latin typeface="Arvo"/>
              <a:ea typeface="Arvo"/>
              <a:cs typeface="Arvo"/>
              <a:sym typeface="Arvo"/>
            </a:endParaRPr>
          </a:p>
        </p:txBody>
      </p:sp>
      <p:grpSp>
        <p:nvGrpSpPr>
          <p:cNvPr id="27" name="Google Shape;27;p3"/>
          <p:cNvGrpSpPr/>
          <p:nvPr/>
        </p:nvGrpSpPr>
        <p:grpSpPr>
          <a:xfrm>
            <a:off x="0" y="-7088"/>
            <a:ext cx="8661398" cy="5150588"/>
            <a:chOff x="0" y="-7088"/>
            <a:chExt cx="8661398" cy="5150588"/>
          </a:xfrm>
        </p:grpSpPr>
        <p:sp>
          <p:nvSpPr>
            <p:cNvPr id="28" name="Google Shape;28;p3"/>
            <p:cNvSpPr/>
            <p:nvPr/>
          </p:nvSpPr>
          <p:spPr>
            <a:xfrm>
              <a:off x="0" y="0"/>
              <a:ext cx="35250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3"/>
            <p:cNvSpPr/>
            <p:nvPr/>
          </p:nvSpPr>
          <p:spPr>
            <a:xfrm rot="10800000" flipH="1">
              <a:off x="3517898" y="-7088"/>
              <a:ext cx="5143500" cy="5143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latin typeface="Arvo"/>
                <a:ea typeface="Arvo"/>
                <a:cs typeface="Arvo"/>
                <a:sym typeface="Arvo"/>
              </a:endParaRPr>
            </a:p>
          </p:txBody>
        </p:sp>
      </p:grpSp>
      <p:grpSp>
        <p:nvGrpSpPr>
          <p:cNvPr id="30" name="Google Shape;30;p3"/>
          <p:cNvGrpSpPr/>
          <p:nvPr/>
        </p:nvGrpSpPr>
        <p:grpSpPr>
          <a:xfrm rot="10800000" flipH="1">
            <a:off x="-2" y="2924826"/>
            <a:ext cx="6589087" cy="2027268"/>
            <a:chOff x="-9894852" y="-4493254"/>
            <a:chExt cx="21200407" cy="6522740"/>
          </a:xfrm>
        </p:grpSpPr>
        <p:sp>
          <p:nvSpPr>
            <p:cNvPr id="31" name="Google Shape;31;p3"/>
            <p:cNvSpPr/>
            <p:nvPr/>
          </p:nvSpPr>
          <p:spPr>
            <a:xfrm>
              <a:off x="-9894852" y="-4493114"/>
              <a:ext cx="14685300" cy="65226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latin typeface="Arvo"/>
                <a:ea typeface="Arvo"/>
                <a:cs typeface="Arvo"/>
                <a:sym typeface="Arvo"/>
              </a:endParaRPr>
            </a:p>
          </p:txBody>
        </p:sp>
        <p:sp>
          <p:nvSpPr>
            <p:cNvPr id="32" name="Google Shape;32;p3"/>
            <p:cNvSpPr/>
            <p:nvPr/>
          </p:nvSpPr>
          <p:spPr>
            <a:xfrm>
              <a:off x="4782955" y="-4493254"/>
              <a:ext cx="6522600" cy="65226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latin typeface="Arvo"/>
                <a:ea typeface="Arvo"/>
                <a:cs typeface="Arvo"/>
                <a:sym typeface="Arvo"/>
              </a:endParaRPr>
            </a:p>
          </p:txBody>
        </p:sp>
      </p:grpSp>
      <p:grpSp>
        <p:nvGrpSpPr>
          <p:cNvPr id="33" name="Google Shape;33;p3"/>
          <p:cNvGrpSpPr/>
          <p:nvPr/>
        </p:nvGrpSpPr>
        <p:grpSpPr>
          <a:xfrm>
            <a:off x="6946842" y="4472723"/>
            <a:ext cx="2202830" cy="670795"/>
            <a:chOff x="5575242" y="4472723"/>
            <a:chExt cx="2202830" cy="670795"/>
          </a:xfrm>
        </p:grpSpPr>
        <p:sp>
          <p:nvSpPr>
            <p:cNvPr id="34" name="Google Shape;34;p3"/>
            <p:cNvSpPr/>
            <p:nvPr/>
          </p:nvSpPr>
          <p:spPr>
            <a:xfrm rot="10800000">
              <a:off x="5575242" y="4948334"/>
              <a:ext cx="394200" cy="131400"/>
            </a:xfrm>
            <a:prstGeom prst="triangle">
              <a:avLst>
                <a:gd name="adj" fmla="val 3242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5" name="Google Shape;35;p3"/>
            <p:cNvGrpSpPr/>
            <p:nvPr/>
          </p:nvGrpSpPr>
          <p:grpSpPr>
            <a:xfrm flipH="1">
              <a:off x="5734850" y="4472723"/>
              <a:ext cx="2040837" cy="670795"/>
              <a:chOff x="1297954" y="330075"/>
              <a:chExt cx="5169293" cy="1699506"/>
            </a:xfrm>
          </p:grpSpPr>
          <p:sp>
            <p:nvSpPr>
              <p:cNvPr id="36" name="Google Shape;36;p3"/>
              <p:cNvSpPr/>
              <p:nvPr/>
            </p:nvSpPr>
            <p:spPr>
              <a:xfrm>
                <a:off x="1297954" y="330081"/>
                <a:ext cx="34767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7" name="Google Shape;37;p3"/>
              <p:cNvSpPr/>
              <p:nvPr/>
            </p:nvSpPr>
            <p:spPr>
              <a:xfrm>
                <a:off x="4767747"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 name="Google Shape;38;p3"/>
            <p:cNvGrpSpPr/>
            <p:nvPr/>
          </p:nvGrpSpPr>
          <p:grpSpPr>
            <a:xfrm flipH="1">
              <a:off x="5578209" y="4646738"/>
              <a:ext cx="2199863" cy="304563"/>
              <a:chOff x="-5827153" y="330075"/>
              <a:chExt cx="12276019" cy="1699569"/>
            </a:xfrm>
          </p:grpSpPr>
          <p:sp>
            <p:nvSpPr>
              <p:cNvPr id="39" name="Google Shape;39;p3"/>
              <p:cNvSpPr/>
              <p:nvPr/>
            </p:nvSpPr>
            <p:spPr>
              <a:xfrm>
                <a:off x="-5827153" y="330144"/>
                <a:ext cx="10612200" cy="1699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40" name="Google Shape;40;p3"/>
              <p:cNvSpPr/>
              <p:nvPr/>
            </p:nvSpPr>
            <p:spPr>
              <a:xfrm>
                <a:off x="4749366" y="330075"/>
                <a:ext cx="1699500" cy="16995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41" name="Google Shape;41;p3"/>
          <p:cNvSpPr txBox="1">
            <a:spLocks noGrp="1"/>
          </p:cNvSpPr>
          <p:nvPr>
            <p:ph type="ctrTitle"/>
          </p:nvPr>
        </p:nvSpPr>
        <p:spPr>
          <a:xfrm>
            <a:off x="463525" y="2871148"/>
            <a:ext cx="4094400" cy="11598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endParaRPr/>
          </a:p>
        </p:txBody>
      </p:sp>
      <p:sp>
        <p:nvSpPr>
          <p:cNvPr id="42" name="Google Shape;42;p3"/>
          <p:cNvSpPr txBox="1">
            <a:spLocks noGrp="1"/>
          </p:cNvSpPr>
          <p:nvPr>
            <p:ph type="subTitle" idx="1"/>
          </p:nvPr>
        </p:nvSpPr>
        <p:spPr>
          <a:xfrm>
            <a:off x="463525" y="3975449"/>
            <a:ext cx="4094400" cy="7848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5"/>
              </a:buClr>
              <a:buSzPts val="2000"/>
              <a:buNone/>
              <a:defRPr sz="2000">
                <a:solidFill>
                  <a:schemeClr val="accent5"/>
                </a:solidFill>
              </a:defRPr>
            </a:lvl1pPr>
            <a:lvl2pPr lvl="1" rtl="0">
              <a:spcBef>
                <a:spcPts val="1000"/>
              </a:spcBef>
              <a:spcAft>
                <a:spcPts val="0"/>
              </a:spcAft>
              <a:buClr>
                <a:schemeClr val="accent5"/>
              </a:buClr>
              <a:buSzPts val="2000"/>
              <a:buNone/>
              <a:defRPr sz="2000">
                <a:solidFill>
                  <a:schemeClr val="accent5"/>
                </a:solidFill>
              </a:defRPr>
            </a:lvl2pPr>
            <a:lvl3pPr lvl="2" rtl="0">
              <a:spcBef>
                <a:spcPts val="1000"/>
              </a:spcBef>
              <a:spcAft>
                <a:spcPts val="0"/>
              </a:spcAft>
              <a:buClr>
                <a:schemeClr val="accent5"/>
              </a:buClr>
              <a:buSzPts val="2000"/>
              <a:buNone/>
              <a:defRPr sz="2000">
                <a:solidFill>
                  <a:schemeClr val="accent5"/>
                </a:solidFill>
              </a:defRPr>
            </a:lvl3pPr>
            <a:lvl4pPr lvl="3" rtl="0">
              <a:spcBef>
                <a:spcPts val="1000"/>
              </a:spcBef>
              <a:spcAft>
                <a:spcPts val="0"/>
              </a:spcAft>
              <a:buClr>
                <a:schemeClr val="accent5"/>
              </a:buClr>
              <a:buSzPts val="2000"/>
              <a:buNone/>
              <a:defRPr sz="2000">
                <a:solidFill>
                  <a:schemeClr val="accent5"/>
                </a:solidFill>
              </a:defRPr>
            </a:lvl4pPr>
            <a:lvl5pPr lvl="4" rtl="0">
              <a:spcBef>
                <a:spcPts val="1000"/>
              </a:spcBef>
              <a:spcAft>
                <a:spcPts val="0"/>
              </a:spcAft>
              <a:buClr>
                <a:schemeClr val="accent5"/>
              </a:buClr>
              <a:buSzPts val="2000"/>
              <a:buNone/>
              <a:defRPr sz="2000">
                <a:solidFill>
                  <a:schemeClr val="accent5"/>
                </a:solidFill>
              </a:defRPr>
            </a:lvl5pPr>
            <a:lvl6pPr lvl="5" rtl="0">
              <a:spcBef>
                <a:spcPts val="1000"/>
              </a:spcBef>
              <a:spcAft>
                <a:spcPts val="0"/>
              </a:spcAft>
              <a:buClr>
                <a:schemeClr val="accent5"/>
              </a:buClr>
              <a:buSzPts val="2000"/>
              <a:buNone/>
              <a:defRPr sz="2000">
                <a:solidFill>
                  <a:schemeClr val="accent5"/>
                </a:solidFill>
              </a:defRPr>
            </a:lvl6pPr>
            <a:lvl7pPr lvl="6" rtl="0">
              <a:spcBef>
                <a:spcPts val="1000"/>
              </a:spcBef>
              <a:spcAft>
                <a:spcPts val="0"/>
              </a:spcAft>
              <a:buClr>
                <a:schemeClr val="accent5"/>
              </a:buClr>
              <a:buSzPts val="2000"/>
              <a:buNone/>
              <a:defRPr sz="2000">
                <a:solidFill>
                  <a:schemeClr val="accent5"/>
                </a:solidFill>
              </a:defRPr>
            </a:lvl7pPr>
            <a:lvl8pPr lvl="7" rtl="0">
              <a:spcBef>
                <a:spcPts val="1000"/>
              </a:spcBef>
              <a:spcAft>
                <a:spcPts val="0"/>
              </a:spcAft>
              <a:buClr>
                <a:schemeClr val="accent5"/>
              </a:buClr>
              <a:buSzPts val="2000"/>
              <a:buNone/>
              <a:defRPr sz="2000">
                <a:solidFill>
                  <a:schemeClr val="accent5"/>
                </a:solidFill>
              </a:defRPr>
            </a:lvl8pPr>
            <a:lvl9pPr lvl="8" rtl="0">
              <a:spcBef>
                <a:spcPts val="1000"/>
              </a:spcBef>
              <a:spcAft>
                <a:spcPts val="1000"/>
              </a:spcAft>
              <a:buClr>
                <a:schemeClr val="accent5"/>
              </a:buClr>
              <a:buSzPts val="2000"/>
              <a:buNone/>
              <a:defRPr sz="2000">
                <a:solidFill>
                  <a:schemeClr val="accent5"/>
                </a:solidFill>
              </a:defRPr>
            </a:lvl9pPr>
          </a:lstStyle>
          <a:p>
            <a:endParaRPr/>
          </a:p>
        </p:txBody>
      </p:sp>
      <p:sp>
        <p:nvSpPr>
          <p:cNvPr id="43" name="Google Shape;43;p3"/>
          <p:cNvSpPr txBox="1">
            <a:spLocks noGrp="1"/>
          </p:cNvSpPr>
          <p:nvPr>
            <p:ph type="sldNum" idx="12"/>
          </p:nvPr>
        </p:nvSpPr>
        <p:spPr>
          <a:xfrm>
            <a:off x="7618000" y="4636500"/>
            <a:ext cx="1487400" cy="315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44"/>
        <p:cNvGrpSpPr/>
        <p:nvPr/>
      </p:nvGrpSpPr>
      <p:grpSpPr>
        <a:xfrm>
          <a:off x="0" y="0"/>
          <a:ext cx="0" cy="0"/>
          <a:chOff x="0" y="0"/>
          <a:chExt cx="0" cy="0"/>
        </a:xfrm>
      </p:grpSpPr>
      <p:grpSp>
        <p:nvGrpSpPr>
          <p:cNvPr id="45" name="Google Shape;45;p4"/>
          <p:cNvGrpSpPr/>
          <p:nvPr/>
        </p:nvGrpSpPr>
        <p:grpSpPr>
          <a:xfrm>
            <a:off x="6946842" y="4472723"/>
            <a:ext cx="2202830" cy="670795"/>
            <a:chOff x="5575242" y="4472723"/>
            <a:chExt cx="2202830" cy="670795"/>
          </a:xfrm>
        </p:grpSpPr>
        <p:sp>
          <p:nvSpPr>
            <p:cNvPr id="46" name="Google Shape;46;p4"/>
            <p:cNvSpPr/>
            <p:nvPr/>
          </p:nvSpPr>
          <p:spPr>
            <a:xfrm rot="10800000">
              <a:off x="5575242" y="4948334"/>
              <a:ext cx="394200" cy="131400"/>
            </a:xfrm>
            <a:prstGeom prst="triangle">
              <a:avLst>
                <a:gd name="adj" fmla="val 3242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7" name="Google Shape;47;p4"/>
            <p:cNvGrpSpPr/>
            <p:nvPr/>
          </p:nvGrpSpPr>
          <p:grpSpPr>
            <a:xfrm flipH="1">
              <a:off x="5734850" y="4472723"/>
              <a:ext cx="2040837" cy="670795"/>
              <a:chOff x="1297954" y="330075"/>
              <a:chExt cx="5169293" cy="1699506"/>
            </a:xfrm>
          </p:grpSpPr>
          <p:sp>
            <p:nvSpPr>
              <p:cNvPr id="48" name="Google Shape;48;p4"/>
              <p:cNvSpPr/>
              <p:nvPr/>
            </p:nvSpPr>
            <p:spPr>
              <a:xfrm>
                <a:off x="1297954" y="330081"/>
                <a:ext cx="34767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49" name="Google Shape;49;p4"/>
              <p:cNvSpPr/>
              <p:nvPr/>
            </p:nvSpPr>
            <p:spPr>
              <a:xfrm>
                <a:off x="4767747"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 name="Google Shape;50;p4"/>
            <p:cNvGrpSpPr/>
            <p:nvPr/>
          </p:nvGrpSpPr>
          <p:grpSpPr>
            <a:xfrm flipH="1">
              <a:off x="5578209" y="4646738"/>
              <a:ext cx="2199863" cy="304563"/>
              <a:chOff x="-5827153" y="330075"/>
              <a:chExt cx="12276019" cy="1699569"/>
            </a:xfrm>
          </p:grpSpPr>
          <p:sp>
            <p:nvSpPr>
              <p:cNvPr id="51" name="Google Shape;51;p4"/>
              <p:cNvSpPr/>
              <p:nvPr/>
            </p:nvSpPr>
            <p:spPr>
              <a:xfrm>
                <a:off x="-5827153" y="330144"/>
                <a:ext cx="10612200" cy="1699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52" name="Google Shape;52;p4"/>
              <p:cNvSpPr/>
              <p:nvPr/>
            </p:nvSpPr>
            <p:spPr>
              <a:xfrm>
                <a:off x="4749366" y="330075"/>
                <a:ext cx="1699500" cy="16995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53" name="Google Shape;53;p4"/>
          <p:cNvSpPr/>
          <p:nvPr/>
        </p:nvSpPr>
        <p:spPr>
          <a:xfrm>
            <a:off x="7544483" y="657775"/>
            <a:ext cx="1299300" cy="432900"/>
          </a:xfrm>
          <a:prstGeom prst="triangle">
            <a:avLst>
              <a:gd name="adj" fmla="val 32425"/>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latin typeface="Arvo"/>
              <a:ea typeface="Arvo"/>
              <a:cs typeface="Arvo"/>
              <a:sym typeface="Arvo"/>
            </a:endParaRPr>
          </a:p>
        </p:txBody>
      </p:sp>
      <p:grpSp>
        <p:nvGrpSpPr>
          <p:cNvPr id="54" name="Google Shape;54;p4"/>
          <p:cNvGrpSpPr/>
          <p:nvPr/>
        </p:nvGrpSpPr>
        <p:grpSpPr>
          <a:xfrm>
            <a:off x="0" y="-7088"/>
            <a:ext cx="8661398" cy="5150588"/>
            <a:chOff x="0" y="-7088"/>
            <a:chExt cx="8661398" cy="5150588"/>
          </a:xfrm>
        </p:grpSpPr>
        <p:sp>
          <p:nvSpPr>
            <p:cNvPr id="55" name="Google Shape;55;p4"/>
            <p:cNvSpPr/>
            <p:nvPr/>
          </p:nvSpPr>
          <p:spPr>
            <a:xfrm>
              <a:off x="0" y="0"/>
              <a:ext cx="35250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4"/>
            <p:cNvSpPr/>
            <p:nvPr/>
          </p:nvSpPr>
          <p:spPr>
            <a:xfrm rot="10800000" flipH="1">
              <a:off x="3517898" y="-7088"/>
              <a:ext cx="5143500" cy="5143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latin typeface="Arvo"/>
                <a:ea typeface="Arvo"/>
                <a:cs typeface="Arvo"/>
                <a:sym typeface="Arvo"/>
              </a:endParaRPr>
            </a:p>
          </p:txBody>
        </p:sp>
      </p:grpSp>
      <p:grpSp>
        <p:nvGrpSpPr>
          <p:cNvPr id="57" name="Google Shape;57;p4"/>
          <p:cNvGrpSpPr/>
          <p:nvPr/>
        </p:nvGrpSpPr>
        <p:grpSpPr>
          <a:xfrm rot="10800000" flipH="1">
            <a:off x="1" y="1090763"/>
            <a:ext cx="8847502" cy="2961975"/>
            <a:chOff x="-8178042" y="-4493254"/>
            <a:chExt cx="19483598" cy="6522736"/>
          </a:xfrm>
        </p:grpSpPr>
        <p:sp>
          <p:nvSpPr>
            <p:cNvPr id="58" name="Google Shape;58;p4"/>
            <p:cNvSpPr/>
            <p:nvPr/>
          </p:nvSpPr>
          <p:spPr>
            <a:xfrm>
              <a:off x="-8178042" y="-4493118"/>
              <a:ext cx="12968400" cy="65226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latin typeface="Arvo"/>
                <a:ea typeface="Arvo"/>
                <a:cs typeface="Arvo"/>
                <a:sym typeface="Arvo"/>
              </a:endParaRPr>
            </a:p>
          </p:txBody>
        </p:sp>
        <p:sp>
          <p:nvSpPr>
            <p:cNvPr id="59" name="Google Shape;59;p4"/>
            <p:cNvSpPr/>
            <p:nvPr/>
          </p:nvSpPr>
          <p:spPr>
            <a:xfrm>
              <a:off x="4782955" y="-4493254"/>
              <a:ext cx="6522600" cy="65226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latin typeface="Arvo"/>
                <a:ea typeface="Arvo"/>
                <a:cs typeface="Arvo"/>
                <a:sym typeface="Arvo"/>
              </a:endParaRPr>
            </a:p>
          </p:txBody>
        </p:sp>
      </p:grpSp>
      <p:sp>
        <p:nvSpPr>
          <p:cNvPr id="60" name="Google Shape;60;p4"/>
          <p:cNvSpPr txBox="1">
            <a:spLocks noGrp="1"/>
          </p:cNvSpPr>
          <p:nvPr>
            <p:ph type="body" idx="1"/>
          </p:nvPr>
        </p:nvSpPr>
        <p:spPr>
          <a:xfrm>
            <a:off x="829775" y="1202000"/>
            <a:ext cx="5090700" cy="2745000"/>
          </a:xfrm>
          <a:prstGeom prst="rect">
            <a:avLst/>
          </a:prstGeom>
        </p:spPr>
        <p:txBody>
          <a:bodyPr spcFirstLastPara="1" wrap="square" lIns="91425" tIns="91425" rIns="91425" bIns="91425" anchor="t" anchorCtr="0">
            <a:noAutofit/>
          </a:bodyPr>
          <a:lstStyle>
            <a:lvl1pPr marL="457200" lvl="0" indent="-419100" rtl="0">
              <a:spcBef>
                <a:spcPts val="600"/>
              </a:spcBef>
              <a:spcAft>
                <a:spcPts val="0"/>
              </a:spcAft>
              <a:buClr>
                <a:srgbClr val="FFFFFF"/>
              </a:buClr>
              <a:buSzPts val="3000"/>
              <a:buChar char="▰"/>
              <a:defRPr sz="3000" i="1">
                <a:solidFill>
                  <a:srgbClr val="FFFFFF"/>
                </a:solidFill>
              </a:defRPr>
            </a:lvl1pPr>
            <a:lvl2pPr marL="914400" lvl="1" indent="-419100" rtl="0">
              <a:spcBef>
                <a:spcPts val="500"/>
              </a:spcBef>
              <a:spcAft>
                <a:spcPts val="0"/>
              </a:spcAft>
              <a:buClr>
                <a:srgbClr val="FFFFFF"/>
              </a:buClr>
              <a:buSzPts val="3000"/>
              <a:buChar char="▻"/>
              <a:defRPr sz="3000" i="1">
                <a:solidFill>
                  <a:srgbClr val="FFFFFF"/>
                </a:solidFill>
              </a:defRPr>
            </a:lvl2pPr>
            <a:lvl3pPr marL="1371600" lvl="2" indent="-419100" rtl="0">
              <a:spcBef>
                <a:spcPts val="500"/>
              </a:spcBef>
              <a:spcAft>
                <a:spcPts val="0"/>
              </a:spcAft>
              <a:buClr>
                <a:srgbClr val="FFFFFF"/>
              </a:buClr>
              <a:buSzPts val="3000"/>
              <a:buChar char="▻"/>
              <a:defRPr sz="3000" i="1">
                <a:solidFill>
                  <a:srgbClr val="FFFFFF"/>
                </a:solidFill>
              </a:defRPr>
            </a:lvl3pPr>
            <a:lvl4pPr marL="1828800" lvl="3" indent="-419100" rtl="0">
              <a:spcBef>
                <a:spcPts val="400"/>
              </a:spcBef>
              <a:spcAft>
                <a:spcPts val="0"/>
              </a:spcAft>
              <a:buClr>
                <a:srgbClr val="FFFFFF"/>
              </a:buClr>
              <a:buSzPts val="3000"/>
              <a:buChar char="▻"/>
              <a:defRPr sz="3000" i="1">
                <a:solidFill>
                  <a:srgbClr val="FFFFFF"/>
                </a:solidFill>
              </a:defRPr>
            </a:lvl4pPr>
            <a:lvl5pPr marL="2286000" lvl="4" indent="-419100" rtl="0">
              <a:spcBef>
                <a:spcPts val="400"/>
              </a:spcBef>
              <a:spcAft>
                <a:spcPts val="0"/>
              </a:spcAft>
              <a:buClr>
                <a:srgbClr val="FFFFFF"/>
              </a:buClr>
              <a:buSzPts val="3000"/>
              <a:buChar char="▻"/>
              <a:defRPr sz="3000" i="1">
                <a:solidFill>
                  <a:srgbClr val="FFFFFF"/>
                </a:solidFill>
              </a:defRPr>
            </a:lvl5pPr>
            <a:lvl6pPr marL="2743200" lvl="5" indent="-419100" rtl="0">
              <a:spcBef>
                <a:spcPts val="400"/>
              </a:spcBef>
              <a:spcAft>
                <a:spcPts val="0"/>
              </a:spcAft>
              <a:buClr>
                <a:srgbClr val="FFFFFF"/>
              </a:buClr>
              <a:buSzPts val="3000"/>
              <a:buChar char="▻"/>
              <a:defRPr sz="3000" i="1">
                <a:solidFill>
                  <a:srgbClr val="FFFFFF"/>
                </a:solidFill>
              </a:defRPr>
            </a:lvl6pPr>
            <a:lvl7pPr marL="3200400" lvl="6" indent="-419100" rtl="0">
              <a:spcBef>
                <a:spcPts val="400"/>
              </a:spcBef>
              <a:spcAft>
                <a:spcPts val="0"/>
              </a:spcAft>
              <a:buClr>
                <a:srgbClr val="FFFFFF"/>
              </a:buClr>
              <a:buSzPts val="3000"/>
              <a:buChar char="▻"/>
              <a:defRPr sz="3000" i="1">
                <a:solidFill>
                  <a:srgbClr val="FFFFFF"/>
                </a:solidFill>
              </a:defRPr>
            </a:lvl7pPr>
            <a:lvl8pPr marL="3657600" lvl="7" indent="-419100" rtl="0">
              <a:spcBef>
                <a:spcPts val="400"/>
              </a:spcBef>
              <a:spcAft>
                <a:spcPts val="0"/>
              </a:spcAft>
              <a:buClr>
                <a:srgbClr val="FFFFFF"/>
              </a:buClr>
              <a:buSzPts val="3000"/>
              <a:buChar char="▻"/>
              <a:defRPr sz="3000" i="1">
                <a:solidFill>
                  <a:srgbClr val="FFFFFF"/>
                </a:solidFill>
              </a:defRPr>
            </a:lvl8pPr>
            <a:lvl9pPr marL="4114800" lvl="8" indent="-419100">
              <a:spcBef>
                <a:spcPts val="400"/>
              </a:spcBef>
              <a:spcAft>
                <a:spcPts val="0"/>
              </a:spcAft>
              <a:buClr>
                <a:srgbClr val="FFFFFF"/>
              </a:buClr>
              <a:buSzPts val="3000"/>
              <a:buChar char="▻"/>
              <a:defRPr sz="3000" i="1">
                <a:solidFill>
                  <a:srgbClr val="FFFFFF"/>
                </a:solidFill>
              </a:defRPr>
            </a:lvl9pPr>
          </a:lstStyle>
          <a:p>
            <a:endParaRPr/>
          </a:p>
        </p:txBody>
      </p:sp>
      <p:sp>
        <p:nvSpPr>
          <p:cNvPr id="61" name="Google Shape;61;p4"/>
          <p:cNvSpPr txBox="1"/>
          <p:nvPr/>
        </p:nvSpPr>
        <p:spPr>
          <a:xfrm>
            <a:off x="286600" y="1014575"/>
            <a:ext cx="676500" cy="653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7200" b="1">
                <a:solidFill>
                  <a:schemeClr val="accent5"/>
                </a:solidFill>
              </a:rPr>
              <a:t>“</a:t>
            </a:r>
            <a:endParaRPr sz="7200" b="1">
              <a:solidFill>
                <a:schemeClr val="accent5"/>
              </a:solidFill>
            </a:endParaRPr>
          </a:p>
        </p:txBody>
      </p:sp>
      <p:sp>
        <p:nvSpPr>
          <p:cNvPr id="62" name="Google Shape;62;p4"/>
          <p:cNvSpPr txBox="1">
            <a:spLocks noGrp="1"/>
          </p:cNvSpPr>
          <p:nvPr>
            <p:ph type="sldNum" idx="12"/>
          </p:nvPr>
        </p:nvSpPr>
        <p:spPr>
          <a:xfrm>
            <a:off x="7618000" y="4636500"/>
            <a:ext cx="1487400" cy="315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63"/>
        <p:cNvGrpSpPr/>
        <p:nvPr/>
      </p:nvGrpSpPr>
      <p:grpSpPr>
        <a:xfrm>
          <a:off x="0" y="0"/>
          <a:ext cx="0" cy="0"/>
          <a:chOff x="0" y="0"/>
          <a:chExt cx="0" cy="0"/>
        </a:xfrm>
      </p:grpSpPr>
      <p:grpSp>
        <p:nvGrpSpPr>
          <p:cNvPr id="64" name="Google Shape;64;p5"/>
          <p:cNvGrpSpPr/>
          <p:nvPr/>
        </p:nvGrpSpPr>
        <p:grpSpPr>
          <a:xfrm>
            <a:off x="6946842" y="4472723"/>
            <a:ext cx="2202830" cy="670795"/>
            <a:chOff x="5575242" y="4472723"/>
            <a:chExt cx="2202830" cy="670795"/>
          </a:xfrm>
        </p:grpSpPr>
        <p:sp>
          <p:nvSpPr>
            <p:cNvPr id="65" name="Google Shape;65;p5"/>
            <p:cNvSpPr/>
            <p:nvPr/>
          </p:nvSpPr>
          <p:spPr>
            <a:xfrm rot="10800000">
              <a:off x="5575242" y="4948334"/>
              <a:ext cx="394200" cy="131400"/>
            </a:xfrm>
            <a:prstGeom prst="triangle">
              <a:avLst>
                <a:gd name="adj" fmla="val 3242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6" name="Google Shape;66;p5"/>
            <p:cNvGrpSpPr/>
            <p:nvPr/>
          </p:nvGrpSpPr>
          <p:grpSpPr>
            <a:xfrm flipH="1">
              <a:off x="5734850" y="4472723"/>
              <a:ext cx="2040837" cy="670795"/>
              <a:chOff x="1297954" y="330075"/>
              <a:chExt cx="5169293" cy="1699506"/>
            </a:xfrm>
          </p:grpSpPr>
          <p:sp>
            <p:nvSpPr>
              <p:cNvPr id="67" name="Google Shape;67;p5"/>
              <p:cNvSpPr/>
              <p:nvPr/>
            </p:nvSpPr>
            <p:spPr>
              <a:xfrm>
                <a:off x="1297954" y="330081"/>
                <a:ext cx="34767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68" name="Google Shape;68;p5"/>
              <p:cNvSpPr/>
              <p:nvPr/>
            </p:nvSpPr>
            <p:spPr>
              <a:xfrm>
                <a:off x="4767747"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9" name="Google Shape;69;p5"/>
            <p:cNvGrpSpPr/>
            <p:nvPr/>
          </p:nvGrpSpPr>
          <p:grpSpPr>
            <a:xfrm flipH="1">
              <a:off x="5578209" y="4646738"/>
              <a:ext cx="2199863" cy="304563"/>
              <a:chOff x="-5827153" y="330075"/>
              <a:chExt cx="12276019" cy="1699569"/>
            </a:xfrm>
          </p:grpSpPr>
          <p:sp>
            <p:nvSpPr>
              <p:cNvPr id="70" name="Google Shape;70;p5"/>
              <p:cNvSpPr/>
              <p:nvPr/>
            </p:nvSpPr>
            <p:spPr>
              <a:xfrm>
                <a:off x="-5827153" y="330144"/>
                <a:ext cx="10612200" cy="1699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71" name="Google Shape;71;p5"/>
              <p:cNvSpPr/>
              <p:nvPr/>
            </p:nvSpPr>
            <p:spPr>
              <a:xfrm>
                <a:off x="4749366" y="330075"/>
                <a:ext cx="1699500" cy="16995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72" name="Google Shape;72;p5"/>
          <p:cNvGrpSpPr/>
          <p:nvPr/>
        </p:nvGrpSpPr>
        <p:grpSpPr>
          <a:xfrm>
            <a:off x="-4" y="40"/>
            <a:ext cx="7072430" cy="1327315"/>
            <a:chOff x="-4" y="40"/>
            <a:chExt cx="7072430" cy="1327315"/>
          </a:xfrm>
        </p:grpSpPr>
        <p:sp>
          <p:nvSpPr>
            <p:cNvPr id="73" name="Google Shape;73;p5"/>
            <p:cNvSpPr/>
            <p:nvPr/>
          </p:nvSpPr>
          <p:spPr>
            <a:xfrm>
              <a:off x="6292649" y="126425"/>
              <a:ext cx="779700" cy="259800"/>
            </a:xfrm>
            <a:prstGeom prst="triangle">
              <a:avLst>
                <a:gd name="adj" fmla="val 32425"/>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latin typeface="Arvo"/>
                <a:ea typeface="Arvo"/>
                <a:cs typeface="Arvo"/>
                <a:sym typeface="Arvo"/>
              </a:endParaRPr>
            </a:p>
          </p:txBody>
        </p:sp>
        <p:grpSp>
          <p:nvGrpSpPr>
            <p:cNvPr id="74" name="Google Shape;74;p5"/>
            <p:cNvGrpSpPr/>
            <p:nvPr/>
          </p:nvGrpSpPr>
          <p:grpSpPr>
            <a:xfrm rot="10800000" flipH="1">
              <a:off x="3" y="40"/>
              <a:ext cx="6756168" cy="1327315"/>
              <a:chOff x="-2168138" y="330075"/>
              <a:chExt cx="8650663" cy="1699506"/>
            </a:xfrm>
          </p:grpSpPr>
          <p:sp>
            <p:nvSpPr>
              <p:cNvPr id="75" name="Google Shape;75;p5"/>
              <p:cNvSpPr/>
              <p:nvPr/>
            </p:nvSpPr>
            <p:spPr>
              <a:xfrm>
                <a:off x="-2168138" y="330081"/>
                <a:ext cx="69582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latin typeface="Arvo"/>
                  <a:ea typeface="Arvo"/>
                  <a:cs typeface="Arvo"/>
                  <a:sym typeface="Arvo"/>
                </a:endParaRPr>
              </a:p>
            </p:txBody>
          </p:sp>
          <p:sp>
            <p:nvSpPr>
              <p:cNvPr id="76" name="Google Shape;76;p5"/>
              <p:cNvSpPr/>
              <p:nvPr/>
            </p:nvSpPr>
            <p:spPr>
              <a:xfrm>
                <a:off x="4783025"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latin typeface="Arvo"/>
                  <a:ea typeface="Arvo"/>
                  <a:cs typeface="Arvo"/>
                  <a:sym typeface="Arvo"/>
                </a:endParaRPr>
              </a:p>
            </p:txBody>
          </p:sp>
        </p:grpSp>
        <p:grpSp>
          <p:nvGrpSpPr>
            <p:cNvPr id="77" name="Google Shape;77;p5"/>
            <p:cNvGrpSpPr/>
            <p:nvPr/>
          </p:nvGrpSpPr>
          <p:grpSpPr>
            <a:xfrm rot="10800000" flipH="1">
              <a:off x="-4" y="381007"/>
              <a:ext cx="7072430" cy="771744"/>
              <a:chOff x="-9092084" y="330075"/>
              <a:chExt cx="15574609" cy="1699501"/>
            </a:xfrm>
          </p:grpSpPr>
          <p:sp>
            <p:nvSpPr>
              <p:cNvPr id="78" name="Google Shape;78;p5"/>
              <p:cNvSpPr/>
              <p:nvPr/>
            </p:nvSpPr>
            <p:spPr>
              <a:xfrm>
                <a:off x="-9092084" y="330076"/>
                <a:ext cx="13882200" cy="1699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latin typeface="Arvo"/>
                  <a:ea typeface="Arvo"/>
                  <a:cs typeface="Arvo"/>
                  <a:sym typeface="Arvo"/>
                </a:endParaRPr>
              </a:p>
            </p:txBody>
          </p:sp>
          <p:sp>
            <p:nvSpPr>
              <p:cNvPr id="79" name="Google Shape;79;p5"/>
              <p:cNvSpPr/>
              <p:nvPr/>
            </p:nvSpPr>
            <p:spPr>
              <a:xfrm>
                <a:off x="4783025" y="330075"/>
                <a:ext cx="1699500" cy="16995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latin typeface="Arvo"/>
                  <a:ea typeface="Arvo"/>
                  <a:cs typeface="Arvo"/>
                  <a:sym typeface="Arvo"/>
                </a:endParaRPr>
              </a:p>
            </p:txBody>
          </p:sp>
        </p:grpSp>
      </p:grpSp>
      <p:sp>
        <p:nvSpPr>
          <p:cNvPr id="80" name="Google Shape;80;p5"/>
          <p:cNvSpPr txBox="1">
            <a:spLocks noGrp="1"/>
          </p:cNvSpPr>
          <p:nvPr>
            <p:ph type="title"/>
          </p:nvPr>
        </p:nvSpPr>
        <p:spPr>
          <a:xfrm>
            <a:off x="814275" y="392575"/>
            <a:ext cx="5492400" cy="766200"/>
          </a:xfrm>
          <a:prstGeom prst="rect">
            <a:avLst/>
          </a:prstGeom>
        </p:spPr>
        <p:txBody>
          <a:bodyPr spcFirstLastPara="1" wrap="square" lIns="91425" tIns="91425" rIns="91425" bIns="91425" anchor="ctr" anchorCtr="0">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a:p>
        </p:txBody>
      </p:sp>
      <p:sp>
        <p:nvSpPr>
          <p:cNvPr id="81" name="Google Shape;81;p5"/>
          <p:cNvSpPr txBox="1">
            <a:spLocks noGrp="1"/>
          </p:cNvSpPr>
          <p:nvPr>
            <p:ph type="body" idx="1"/>
          </p:nvPr>
        </p:nvSpPr>
        <p:spPr>
          <a:xfrm>
            <a:off x="814275" y="1327350"/>
            <a:ext cx="6132600" cy="3145500"/>
          </a:xfrm>
          <a:prstGeom prst="rect">
            <a:avLst/>
          </a:prstGeom>
        </p:spPr>
        <p:txBody>
          <a:bodyPr spcFirstLastPara="1" wrap="square" lIns="91425" tIns="91425" rIns="91425" bIns="91425" anchor="ctr" anchorCtr="0">
            <a:noAutofit/>
          </a:bodyPr>
          <a:lstStyle>
            <a:lvl1pPr marL="457200" lvl="0" indent="-381000">
              <a:spcBef>
                <a:spcPts val="600"/>
              </a:spcBef>
              <a:spcAft>
                <a:spcPts val="0"/>
              </a:spcAft>
              <a:buSzPts val="2400"/>
              <a:buChar char="▰"/>
              <a:defRPr/>
            </a:lvl1pPr>
            <a:lvl2pPr marL="914400" lvl="1" indent="-381000">
              <a:spcBef>
                <a:spcPts val="1000"/>
              </a:spcBef>
              <a:spcAft>
                <a:spcPts val="0"/>
              </a:spcAft>
              <a:buSzPts val="2400"/>
              <a:buChar char="▻"/>
              <a:defRPr/>
            </a:lvl2pPr>
            <a:lvl3pPr marL="1371600" lvl="2" indent="-381000">
              <a:spcBef>
                <a:spcPts val="1000"/>
              </a:spcBef>
              <a:spcAft>
                <a:spcPts val="0"/>
              </a:spcAft>
              <a:buSzPts val="2400"/>
              <a:buChar char="▻"/>
              <a:defRPr/>
            </a:lvl3pPr>
            <a:lvl4pPr marL="1828800" lvl="3" indent="-381000">
              <a:spcBef>
                <a:spcPts val="1000"/>
              </a:spcBef>
              <a:spcAft>
                <a:spcPts val="0"/>
              </a:spcAft>
              <a:buSzPts val="2400"/>
              <a:buChar char="▻"/>
              <a:defRPr/>
            </a:lvl4pPr>
            <a:lvl5pPr marL="2286000" lvl="4" indent="-381000">
              <a:spcBef>
                <a:spcPts val="1000"/>
              </a:spcBef>
              <a:spcAft>
                <a:spcPts val="0"/>
              </a:spcAft>
              <a:buSzPts val="2400"/>
              <a:buChar char="▻"/>
              <a:defRPr/>
            </a:lvl5pPr>
            <a:lvl6pPr marL="2743200" lvl="5" indent="-381000">
              <a:spcBef>
                <a:spcPts val="1000"/>
              </a:spcBef>
              <a:spcAft>
                <a:spcPts val="0"/>
              </a:spcAft>
              <a:buSzPts val="2400"/>
              <a:buChar char="▻"/>
              <a:defRPr/>
            </a:lvl6pPr>
            <a:lvl7pPr marL="3200400" lvl="6" indent="-381000">
              <a:spcBef>
                <a:spcPts val="1000"/>
              </a:spcBef>
              <a:spcAft>
                <a:spcPts val="0"/>
              </a:spcAft>
              <a:buSzPts val="2400"/>
              <a:buChar char="▻"/>
              <a:defRPr/>
            </a:lvl7pPr>
            <a:lvl8pPr marL="3657600" lvl="7" indent="-381000">
              <a:spcBef>
                <a:spcPts val="1000"/>
              </a:spcBef>
              <a:spcAft>
                <a:spcPts val="0"/>
              </a:spcAft>
              <a:buSzPts val="2400"/>
              <a:buChar char="▻"/>
              <a:defRPr/>
            </a:lvl8pPr>
            <a:lvl9pPr marL="4114800" lvl="8" indent="-381000">
              <a:spcBef>
                <a:spcPts val="1000"/>
              </a:spcBef>
              <a:spcAft>
                <a:spcPts val="1000"/>
              </a:spcAft>
              <a:buSzPts val="2400"/>
              <a:buChar char="▻"/>
              <a:defRPr/>
            </a:lvl9pPr>
          </a:lstStyle>
          <a:p>
            <a:endParaRPr/>
          </a:p>
        </p:txBody>
      </p:sp>
      <p:sp>
        <p:nvSpPr>
          <p:cNvPr id="82" name="Google Shape;82;p5"/>
          <p:cNvSpPr txBox="1">
            <a:spLocks noGrp="1"/>
          </p:cNvSpPr>
          <p:nvPr>
            <p:ph type="sldNum" idx="12"/>
          </p:nvPr>
        </p:nvSpPr>
        <p:spPr>
          <a:xfrm>
            <a:off x="7618000" y="4636500"/>
            <a:ext cx="1487400" cy="315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83"/>
        <p:cNvGrpSpPr/>
        <p:nvPr/>
      </p:nvGrpSpPr>
      <p:grpSpPr>
        <a:xfrm>
          <a:off x="0" y="0"/>
          <a:ext cx="0" cy="0"/>
          <a:chOff x="0" y="0"/>
          <a:chExt cx="0" cy="0"/>
        </a:xfrm>
      </p:grpSpPr>
      <p:grpSp>
        <p:nvGrpSpPr>
          <p:cNvPr id="84" name="Google Shape;84;p6"/>
          <p:cNvGrpSpPr/>
          <p:nvPr/>
        </p:nvGrpSpPr>
        <p:grpSpPr>
          <a:xfrm>
            <a:off x="-4" y="40"/>
            <a:ext cx="7072430" cy="1327315"/>
            <a:chOff x="-4" y="40"/>
            <a:chExt cx="7072430" cy="1327315"/>
          </a:xfrm>
        </p:grpSpPr>
        <p:sp>
          <p:nvSpPr>
            <p:cNvPr id="85" name="Google Shape;85;p6"/>
            <p:cNvSpPr/>
            <p:nvPr/>
          </p:nvSpPr>
          <p:spPr>
            <a:xfrm>
              <a:off x="6292649" y="126425"/>
              <a:ext cx="779700" cy="259800"/>
            </a:xfrm>
            <a:prstGeom prst="triangle">
              <a:avLst>
                <a:gd name="adj" fmla="val 32425"/>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latin typeface="Arvo"/>
                <a:ea typeface="Arvo"/>
                <a:cs typeface="Arvo"/>
                <a:sym typeface="Arvo"/>
              </a:endParaRPr>
            </a:p>
          </p:txBody>
        </p:sp>
        <p:grpSp>
          <p:nvGrpSpPr>
            <p:cNvPr id="86" name="Google Shape;86;p6"/>
            <p:cNvGrpSpPr/>
            <p:nvPr/>
          </p:nvGrpSpPr>
          <p:grpSpPr>
            <a:xfrm rot="10800000" flipH="1">
              <a:off x="3" y="40"/>
              <a:ext cx="6756168" cy="1327315"/>
              <a:chOff x="-2168138" y="330075"/>
              <a:chExt cx="8650663" cy="1699506"/>
            </a:xfrm>
          </p:grpSpPr>
          <p:sp>
            <p:nvSpPr>
              <p:cNvPr id="87" name="Google Shape;87;p6"/>
              <p:cNvSpPr/>
              <p:nvPr/>
            </p:nvSpPr>
            <p:spPr>
              <a:xfrm>
                <a:off x="-2168138" y="330081"/>
                <a:ext cx="69582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latin typeface="Arvo"/>
                  <a:ea typeface="Arvo"/>
                  <a:cs typeface="Arvo"/>
                  <a:sym typeface="Arvo"/>
                </a:endParaRPr>
              </a:p>
            </p:txBody>
          </p:sp>
          <p:sp>
            <p:nvSpPr>
              <p:cNvPr id="88" name="Google Shape;88;p6"/>
              <p:cNvSpPr/>
              <p:nvPr/>
            </p:nvSpPr>
            <p:spPr>
              <a:xfrm>
                <a:off x="4783025"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latin typeface="Arvo"/>
                  <a:ea typeface="Arvo"/>
                  <a:cs typeface="Arvo"/>
                  <a:sym typeface="Arvo"/>
                </a:endParaRPr>
              </a:p>
            </p:txBody>
          </p:sp>
        </p:grpSp>
        <p:grpSp>
          <p:nvGrpSpPr>
            <p:cNvPr id="89" name="Google Shape;89;p6"/>
            <p:cNvGrpSpPr/>
            <p:nvPr/>
          </p:nvGrpSpPr>
          <p:grpSpPr>
            <a:xfrm rot="10800000" flipH="1">
              <a:off x="-4" y="381007"/>
              <a:ext cx="7072430" cy="771744"/>
              <a:chOff x="-9092084" y="330075"/>
              <a:chExt cx="15574609" cy="1699501"/>
            </a:xfrm>
          </p:grpSpPr>
          <p:sp>
            <p:nvSpPr>
              <p:cNvPr id="90" name="Google Shape;90;p6"/>
              <p:cNvSpPr/>
              <p:nvPr/>
            </p:nvSpPr>
            <p:spPr>
              <a:xfrm>
                <a:off x="-9092084" y="330076"/>
                <a:ext cx="13882200" cy="1699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latin typeface="Arvo"/>
                  <a:ea typeface="Arvo"/>
                  <a:cs typeface="Arvo"/>
                  <a:sym typeface="Arvo"/>
                </a:endParaRPr>
              </a:p>
            </p:txBody>
          </p:sp>
          <p:sp>
            <p:nvSpPr>
              <p:cNvPr id="91" name="Google Shape;91;p6"/>
              <p:cNvSpPr/>
              <p:nvPr/>
            </p:nvSpPr>
            <p:spPr>
              <a:xfrm>
                <a:off x="4783025" y="330075"/>
                <a:ext cx="1699500" cy="16995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latin typeface="Arvo"/>
                  <a:ea typeface="Arvo"/>
                  <a:cs typeface="Arvo"/>
                  <a:sym typeface="Arvo"/>
                </a:endParaRPr>
              </a:p>
            </p:txBody>
          </p:sp>
        </p:grpSp>
      </p:grpSp>
      <p:grpSp>
        <p:nvGrpSpPr>
          <p:cNvPr id="92" name="Google Shape;92;p6"/>
          <p:cNvGrpSpPr/>
          <p:nvPr/>
        </p:nvGrpSpPr>
        <p:grpSpPr>
          <a:xfrm>
            <a:off x="6946842" y="4472723"/>
            <a:ext cx="2202830" cy="670795"/>
            <a:chOff x="5575242" y="4472723"/>
            <a:chExt cx="2202830" cy="670795"/>
          </a:xfrm>
        </p:grpSpPr>
        <p:sp>
          <p:nvSpPr>
            <p:cNvPr id="93" name="Google Shape;93;p6"/>
            <p:cNvSpPr/>
            <p:nvPr/>
          </p:nvSpPr>
          <p:spPr>
            <a:xfrm rot="10800000">
              <a:off x="5575242" y="4948334"/>
              <a:ext cx="394200" cy="131400"/>
            </a:xfrm>
            <a:prstGeom prst="triangle">
              <a:avLst>
                <a:gd name="adj" fmla="val 3242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4" name="Google Shape;94;p6"/>
            <p:cNvGrpSpPr/>
            <p:nvPr/>
          </p:nvGrpSpPr>
          <p:grpSpPr>
            <a:xfrm flipH="1">
              <a:off x="5734850" y="4472723"/>
              <a:ext cx="2040837" cy="670795"/>
              <a:chOff x="1297954" y="330075"/>
              <a:chExt cx="5169293" cy="1699506"/>
            </a:xfrm>
          </p:grpSpPr>
          <p:sp>
            <p:nvSpPr>
              <p:cNvPr id="95" name="Google Shape;95;p6"/>
              <p:cNvSpPr/>
              <p:nvPr/>
            </p:nvSpPr>
            <p:spPr>
              <a:xfrm>
                <a:off x="1297954" y="330081"/>
                <a:ext cx="34767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96" name="Google Shape;96;p6"/>
              <p:cNvSpPr/>
              <p:nvPr/>
            </p:nvSpPr>
            <p:spPr>
              <a:xfrm>
                <a:off x="4767747"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 name="Google Shape;97;p6"/>
            <p:cNvGrpSpPr/>
            <p:nvPr/>
          </p:nvGrpSpPr>
          <p:grpSpPr>
            <a:xfrm flipH="1">
              <a:off x="5578209" y="4646738"/>
              <a:ext cx="2199863" cy="304563"/>
              <a:chOff x="-5827153" y="330075"/>
              <a:chExt cx="12276019" cy="1699569"/>
            </a:xfrm>
          </p:grpSpPr>
          <p:sp>
            <p:nvSpPr>
              <p:cNvPr id="98" name="Google Shape;98;p6"/>
              <p:cNvSpPr/>
              <p:nvPr/>
            </p:nvSpPr>
            <p:spPr>
              <a:xfrm>
                <a:off x="-5827153" y="330144"/>
                <a:ext cx="10612200" cy="1699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99" name="Google Shape;99;p6"/>
              <p:cNvSpPr/>
              <p:nvPr/>
            </p:nvSpPr>
            <p:spPr>
              <a:xfrm>
                <a:off x="4749366" y="330075"/>
                <a:ext cx="1699500" cy="16995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00" name="Google Shape;100;p6"/>
          <p:cNvSpPr txBox="1">
            <a:spLocks noGrp="1"/>
          </p:cNvSpPr>
          <p:nvPr>
            <p:ph type="title"/>
          </p:nvPr>
        </p:nvSpPr>
        <p:spPr>
          <a:xfrm>
            <a:off x="814275" y="392575"/>
            <a:ext cx="5258400" cy="766200"/>
          </a:xfrm>
          <a:prstGeom prst="rect">
            <a:avLst/>
          </a:prstGeom>
        </p:spPr>
        <p:txBody>
          <a:bodyPr spcFirstLastPara="1" wrap="square" lIns="91425" tIns="91425" rIns="91425" bIns="91425" anchor="ctr" anchorCtr="0">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a:p>
        </p:txBody>
      </p:sp>
      <p:sp>
        <p:nvSpPr>
          <p:cNvPr id="101" name="Google Shape;101;p6"/>
          <p:cNvSpPr txBox="1">
            <a:spLocks noGrp="1"/>
          </p:cNvSpPr>
          <p:nvPr>
            <p:ph type="body" idx="1"/>
          </p:nvPr>
        </p:nvSpPr>
        <p:spPr>
          <a:xfrm>
            <a:off x="814275" y="1537988"/>
            <a:ext cx="3378300" cy="27243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sz="2000"/>
            </a:lvl1pPr>
            <a:lvl2pPr marL="914400" lvl="1" indent="-355600">
              <a:spcBef>
                <a:spcPts val="1000"/>
              </a:spcBef>
              <a:spcAft>
                <a:spcPts val="0"/>
              </a:spcAft>
              <a:buSzPts val="2000"/>
              <a:buChar char="▻"/>
              <a:defRPr sz="2000"/>
            </a:lvl2pPr>
            <a:lvl3pPr marL="1371600" lvl="2" indent="-355600">
              <a:spcBef>
                <a:spcPts val="1000"/>
              </a:spcBef>
              <a:spcAft>
                <a:spcPts val="0"/>
              </a:spcAft>
              <a:buSzPts val="2000"/>
              <a:buChar char="▻"/>
              <a:defRPr sz="2000"/>
            </a:lvl3pPr>
            <a:lvl4pPr marL="1828800" lvl="3" indent="-355600">
              <a:spcBef>
                <a:spcPts val="1000"/>
              </a:spcBef>
              <a:spcAft>
                <a:spcPts val="0"/>
              </a:spcAft>
              <a:buSzPts val="2000"/>
              <a:buChar char="▻"/>
              <a:defRPr sz="2000"/>
            </a:lvl4pPr>
            <a:lvl5pPr marL="2286000" lvl="4" indent="-355600">
              <a:spcBef>
                <a:spcPts val="1000"/>
              </a:spcBef>
              <a:spcAft>
                <a:spcPts val="0"/>
              </a:spcAft>
              <a:buSzPts val="2000"/>
              <a:buChar char="▻"/>
              <a:defRPr sz="2000"/>
            </a:lvl5pPr>
            <a:lvl6pPr marL="2743200" lvl="5" indent="-355600">
              <a:spcBef>
                <a:spcPts val="1000"/>
              </a:spcBef>
              <a:spcAft>
                <a:spcPts val="0"/>
              </a:spcAft>
              <a:buSzPts val="2000"/>
              <a:buChar char="▻"/>
              <a:defRPr sz="2000"/>
            </a:lvl6pPr>
            <a:lvl7pPr marL="3200400" lvl="6" indent="-355600">
              <a:spcBef>
                <a:spcPts val="1000"/>
              </a:spcBef>
              <a:spcAft>
                <a:spcPts val="0"/>
              </a:spcAft>
              <a:buSzPts val="2000"/>
              <a:buChar char="▻"/>
              <a:defRPr sz="2000"/>
            </a:lvl7pPr>
            <a:lvl8pPr marL="3657600" lvl="7" indent="-355600">
              <a:spcBef>
                <a:spcPts val="1000"/>
              </a:spcBef>
              <a:spcAft>
                <a:spcPts val="0"/>
              </a:spcAft>
              <a:buSzPts val="2000"/>
              <a:buChar char="▻"/>
              <a:defRPr sz="2000"/>
            </a:lvl8pPr>
            <a:lvl9pPr marL="4114800" lvl="8" indent="-355600">
              <a:spcBef>
                <a:spcPts val="1000"/>
              </a:spcBef>
              <a:spcAft>
                <a:spcPts val="1000"/>
              </a:spcAft>
              <a:buSzPts val="2000"/>
              <a:buChar char="▻"/>
              <a:defRPr sz="2000"/>
            </a:lvl9pPr>
          </a:lstStyle>
          <a:p>
            <a:endParaRPr/>
          </a:p>
        </p:txBody>
      </p:sp>
      <p:sp>
        <p:nvSpPr>
          <p:cNvPr id="102" name="Google Shape;102;p6"/>
          <p:cNvSpPr txBox="1">
            <a:spLocks noGrp="1"/>
          </p:cNvSpPr>
          <p:nvPr>
            <p:ph type="body" idx="2"/>
          </p:nvPr>
        </p:nvSpPr>
        <p:spPr>
          <a:xfrm>
            <a:off x="4396123" y="1537988"/>
            <a:ext cx="3378300" cy="27243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sz="2000"/>
            </a:lvl1pPr>
            <a:lvl2pPr marL="914400" lvl="1" indent="-355600">
              <a:spcBef>
                <a:spcPts val="1000"/>
              </a:spcBef>
              <a:spcAft>
                <a:spcPts val="0"/>
              </a:spcAft>
              <a:buSzPts val="2000"/>
              <a:buChar char="▻"/>
              <a:defRPr sz="2000"/>
            </a:lvl2pPr>
            <a:lvl3pPr marL="1371600" lvl="2" indent="-355600">
              <a:spcBef>
                <a:spcPts val="1000"/>
              </a:spcBef>
              <a:spcAft>
                <a:spcPts val="0"/>
              </a:spcAft>
              <a:buSzPts val="2000"/>
              <a:buChar char="▻"/>
              <a:defRPr sz="2000"/>
            </a:lvl3pPr>
            <a:lvl4pPr marL="1828800" lvl="3" indent="-355600">
              <a:spcBef>
                <a:spcPts val="1000"/>
              </a:spcBef>
              <a:spcAft>
                <a:spcPts val="0"/>
              </a:spcAft>
              <a:buSzPts val="2000"/>
              <a:buChar char="▻"/>
              <a:defRPr sz="2000"/>
            </a:lvl4pPr>
            <a:lvl5pPr marL="2286000" lvl="4" indent="-355600">
              <a:spcBef>
                <a:spcPts val="1000"/>
              </a:spcBef>
              <a:spcAft>
                <a:spcPts val="0"/>
              </a:spcAft>
              <a:buSzPts val="2000"/>
              <a:buChar char="▻"/>
              <a:defRPr sz="2000"/>
            </a:lvl5pPr>
            <a:lvl6pPr marL="2743200" lvl="5" indent="-355600">
              <a:spcBef>
                <a:spcPts val="1000"/>
              </a:spcBef>
              <a:spcAft>
                <a:spcPts val="0"/>
              </a:spcAft>
              <a:buSzPts val="2000"/>
              <a:buChar char="▻"/>
              <a:defRPr sz="2000"/>
            </a:lvl6pPr>
            <a:lvl7pPr marL="3200400" lvl="6" indent="-355600">
              <a:spcBef>
                <a:spcPts val="1000"/>
              </a:spcBef>
              <a:spcAft>
                <a:spcPts val="0"/>
              </a:spcAft>
              <a:buSzPts val="2000"/>
              <a:buChar char="▻"/>
              <a:defRPr sz="2000"/>
            </a:lvl7pPr>
            <a:lvl8pPr marL="3657600" lvl="7" indent="-355600">
              <a:spcBef>
                <a:spcPts val="1000"/>
              </a:spcBef>
              <a:spcAft>
                <a:spcPts val="0"/>
              </a:spcAft>
              <a:buSzPts val="2000"/>
              <a:buChar char="▻"/>
              <a:defRPr sz="2000"/>
            </a:lvl8pPr>
            <a:lvl9pPr marL="4114800" lvl="8" indent="-355600">
              <a:spcBef>
                <a:spcPts val="1000"/>
              </a:spcBef>
              <a:spcAft>
                <a:spcPts val="1000"/>
              </a:spcAft>
              <a:buSzPts val="2000"/>
              <a:buChar char="▻"/>
              <a:defRPr sz="2000"/>
            </a:lvl9pPr>
          </a:lstStyle>
          <a:p>
            <a:endParaRPr/>
          </a:p>
        </p:txBody>
      </p:sp>
      <p:sp>
        <p:nvSpPr>
          <p:cNvPr id="103" name="Google Shape;103;p6"/>
          <p:cNvSpPr txBox="1">
            <a:spLocks noGrp="1"/>
          </p:cNvSpPr>
          <p:nvPr>
            <p:ph type="sldNum" idx="12"/>
          </p:nvPr>
        </p:nvSpPr>
        <p:spPr>
          <a:xfrm>
            <a:off x="7618000" y="4636500"/>
            <a:ext cx="1487400" cy="315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104"/>
        <p:cNvGrpSpPr/>
        <p:nvPr/>
      </p:nvGrpSpPr>
      <p:grpSpPr>
        <a:xfrm>
          <a:off x="0" y="0"/>
          <a:ext cx="0" cy="0"/>
          <a:chOff x="0" y="0"/>
          <a:chExt cx="0" cy="0"/>
        </a:xfrm>
      </p:grpSpPr>
      <p:grpSp>
        <p:nvGrpSpPr>
          <p:cNvPr id="105" name="Google Shape;105;p7"/>
          <p:cNvGrpSpPr/>
          <p:nvPr/>
        </p:nvGrpSpPr>
        <p:grpSpPr>
          <a:xfrm>
            <a:off x="-4" y="40"/>
            <a:ext cx="7072430" cy="1327315"/>
            <a:chOff x="-4" y="40"/>
            <a:chExt cx="7072430" cy="1327315"/>
          </a:xfrm>
        </p:grpSpPr>
        <p:sp>
          <p:nvSpPr>
            <p:cNvPr id="106" name="Google Shape;106;p7"/>
            <p:cNvSpPr/>
            <p:nvPr/>
          </p:nvSpPr>
          <p:spPr>
            <a:xfrm>
              <a:off x="6292649" y="126425"/>
              <a:ext cx="779700" cy="259800"/>
            </a:xfrm>
            <a:prstGeom prst="triangle">
              <a:avLst>
                <a:gd name="adj" fmla="val 32425"/>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latin typeface="Arvo"/>
                <a:ea typeface="Arvo"/>
                <a:cs typeface="Arvo"/>
                <a:sym typeface="Arvo"/>
              </a:endParaRPr>
            </a:p>
          </p:txBody>
        </p:sp>
        <p:grpSp>
          <p:nvGrpSpPr>
            <p:cNvPr id="107" name="Google Shape;107;p7"/>
            <p:cNvGrpSpPr/>
            <p:nvPr/>
          </p:nvGrpSpPr>
          <p:grpSpPr>
            <a:xfrm rot="10800000" flipH="1">
              <a:off x="3" y="40"/>
              <a:ext cx="6756168" cy="1327315"/>
              <a:chOff x="-2168138" y="330075"/>
              <a:chExt cx="8650663" cy="1699506"/>
            </a:xfrm>
          </p:grpSpPr>
          <p:sp>
            <p:nvSpPr>
              <p:cNvPr id="108" name="Google Shape;108;p7"/>
              <p:cNvSpPr/>
              <p:nvPr/>
            </p:nvSpPr>
            <p:spPr>
              <a:xfrm>
                <a:off x="-2168138" y="330081"/>
                <a:ext cx="69582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latin typeface="Arvo"/>
                  <a:ea typeface="Arvo"/>
                  <a:cs typeface="Arvo"/>
                  <a:sym typeface="Arvo"/>
                </a:endParaRPr>
              </a:p>
            </p:txBody>
          </p:sp>
          <p:sp>
            <p:nvSpPr>
              <p:cNvPr id="109" name="Google Shape;109;p7"/>
              <p:cNvSpPr/>
              <p:nvPr/>
            </p:nvSpPr>
            <p:spPr>
              <a:xfrm>
                <a:off x="4783025"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latin typeface="Arvo"/>
                  <a:ea typeface="Arvo"/>
                  <a:cs typeface="Arvo"/>
                  <a:sym typeface="Arvo"/>
                </a:endParaRPr>
              </a:p>
            </p:txBody>
          </p:sp>
        </p:grpSp>
        <p:grpSp>
          <p:nvGrpSpPr>
            <p:cNvPr id="110" name="Google Shape;110;p7"/>
            <p:cNvGrpSpPr/>
            <p:nvPr/>
          </p:nvGrpSpPr>
          <p:grpSpPr>
            <a:xfrm rot="10800000" flipH="1">
              <a:off x="-4" y="381007"/>
              <a:ext cx="7072430" cy="771744"/>
              <a:chOff x="-9092084" y="330075"/>
              <a:chExt cx="15574609" cy="1699501"/>
            </a:xfrm>
          </p:grpSpPr>
          <p:sp>
            <p:nvSpPr>
              <p:cNvPr id="111" name="Google Shape;111;p7"/>
              <p:cNvSpPr/>
              <p:nvPr/>
            </p:nvSpPr>
            <p:spPr>
              <a:xfrm>
                <a:off x="-9092084" y="330076"/>
                <a:ext cx="13882200" cy="1699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latin typeface="Arvo"/>
                  <a:ea typeface="Arvo"/>
                  <a:cs typeface="Arvo"/>
                  <a:sym typeface="Arvo"/>
                </a:endParaRPr>
              </a:p>
            </p:txBody>
          </p:sp>
          <p:sp>
            <p:nvSpPr>
              <p:cNvPr id="112" name="Google Shape;112;p7"/>
              <p:cNvSpPr/>
              <p:nvPr/>
            </p:nvSpPr>
            <p:spPr>
              <a:xfrm>
                <a:off x="4783025" y="330075"/>
                <a:ext cx="1699500" cy="16995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latin typeface="Arvo"/>
                  <a:ea typeface="Arvo"/>
                  <a:cs typeface="Arvo"/>
                  <a:sym typeface="Arvo"/>
                </a:endParaRPr>
              </a:p>
            </p:txBody>
          </p:sp>
        </p:grpSp>
      </p:grpSp>
      <p:grpSp>
        <p:nvGrpSpPr>
          <p:cNvPr id="113" name="Google Shape;113;p7"/>
          <p:cNvGrpSpPr/>
          <p:nvPr/>
        </p:nvGrpSpPr>
        <p:grpSpPr>
          <a:xfrm>
            <a:off x="6946842" y="4472723"/>
            <a:ext cx="2202830" cy="670795"/>
            <a:chOff x="5575242" y="4472723"/>
            <a:chExt cx="2202830" cy="670795"/>
          </a:xfrm>
        </p:grpSpPr>
        <p:sp>
          <p:nvSpPr>
            <p:cNvPr id="114" name="Google Shape;114;p7"/>
            <p:cNvSpPr/>
            <p:nvPr/>
          </p:nvSpPr>
          <p:spPr>
            <a:xfrm rot="10800000">
              <a:off x="5575242" y="4948334"/>
              <a:ext cx="394200" cy="131400"/>
            </a:xfrm>
            <a:prstGeom prst="triangle">
              <a:avLst>
                <a:gd name="adj" fmla="val 3242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5" name="Google Shape;115;p7"/>
            <p:cNvGrpSpPr/>
            <p:nvPr/>
          </p:nvGrpSpPr>
          <p:grpSpPr>
            <a:xfrm flipH="1">
              <a:off x="5734850" y="4472723"/>
              <a:ext cx="2040837" cy="670795"/>
              <a:chOff x="1297954" y="330075"/>
              <a:chExt cx="5169293" cy="1699506"/>
            </a:xfrm>
          </p:grpSpPr>
          <p:sp>
            <p:nvSpPr>
              <p:cNvPr id="116" name="Google Shape;116;p7"/>
              <p:cNvSpPr/>
              <p:nvPr/>
            </p:nvSpPr>
            <p:spPr>
              <a:xfrm>
                <a:off x="1297954" y="330081"/>
                <a:ext cx="34767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117" name="Google Shape;117;p7"/>
              <p:cNvSpPr/>
              <p:nvPr/>
            </p:nvSpPr>
            <p:spPr>
              <a:xfrm>
                <a:off x="4767747"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8" name="Google Shape;118;p7"/>
            <p:cNvGrpSpPr/>
            <p:nvPr/>
          </p:nvGrpSpPr>
          <p:grpSpPr>
            <a:xfrm flipH="1">
              <a:off x="5578209" y="4646738"/>
              <a:ext cx="2199863" cy="304563"/>
              <a:chOff x="-5827153" y="330075"/>
              <a:chExt cx="12276019" cy="1699569"/>
            </a:xfrm>
          </p:grpSpPr>
          <p:sp>
            <p:nvSpPr>
              <p:cNvPr id="119" name="Google Shape;119;p7"/>
              <p:cNvSpPr/>
              <p:nvPr/>
            </p:nvSpPr>
            <p:spPr>
              <a:xfrm>
                <a:off x="-5827153" y="330144"/>
                <a:ext cx="10612200" cy="1699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120" name="Google Shape;120;p7"/>
              <p:cNvSpPr/>
              <p:nvPr/>
            </p:nvSpPr>
            <p:spPr>
              <a:xfrm>
                <a:off x="4749366" y="330075"/>
                <a:ext cx="1699500" cy="16995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21" name="Google Shape;121;p7"/>
          <p:cNvSpPr txBox="1">
            <a:spLocks noGrp="1"/>
          </p:cNvSpPr>
          <p:nvPr>
            <p:ph type="title"/>
          </p:nvPr>
        </p:nvSpPr>
        <p:spPr>
          <a:xfrm>
            <a:off x="814275" y="392575"/>
            <a:ext cx="5258400" cy="7662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None/>
              <a:defRPr/>
            </a:lvl1pPr>
            <a:lvl2pPr lvl="1" rtl="0">
              <a:spcBef>
                <a:spcPts val="0"/>
              </a:spcBef>
              <a:spcAft>
                <a:spcPts val="0"/>
              </a:spcAft>
              <a:buSzPts val="2000"/>
              <a:buNone/>
              <a:defRPr/>
            </a:lvl2pPr>
            <a:lvl3pPr lvl="2" rtl="0">
              <a:spcBef>
                <a:spcPts val="0"/>
              </a:spcBef>
              <a:spcAft>
                <a:spcPts val="0"/>
              </a:spcAft>
              <a:buSzPts val="2000"/>
              <a:buNone/>
              <a:defRPr/>
            </a:lvl3pPr>
            <a:lvl4pPr lvl="3" rtl="0">
              <a:spcBef>
                <a:spcPts val="0"/>
              </a:spcBef>
              <a:spcAft>
                <a:spcPts val="0"/>
              </a:spcAft>
              <a:buSzPts val="2000"/>
              <a:buNone/>
              <a:defRPr/>
            </a:lvl4pPr>
            <a:lvl5pPr lvl="4" rtl="0">
              <a:spcBef>
                <a:spcPts val="0"/>
              </a:spcBef>
              <a:spcAft>
                <a:spcPts val="0"/>
              </a:spcAft>
              <a:buSzPts val="2000"/>
              <a:buNone/>
              <a:defRPr/>
            </a:lvl5pPr>
            <a:lvl6pPr lvl="5" rtl="0">
              <a:spcBef>
                <a:spcPts val="0"/>
              </a:spcBef>
              <a:spcAft>
                <a:spcPts val="0"/>
              </a:spcAft>
              <a:buSzPts val="2000"/>
              <a:buNone/>
              <a:defRPr/>
            </a:lvl6pPr>
            <a:lvl7pPr lvl="6" rtl="0">
              <a:spcBef>
                <a:spcPts val="0"/>
              </a:spcBef>
              <a:spcAft>
                <a:spcPts val="0"/>
              </a:spcAft>
              <a:buSzPts val="2000"/>
              <a:buNone/>
              <a:defRPr/>
            </a:lvl7pPr>
            <a:lvl8pPr lvl="7" rtl="0">
              <a:spcBef>
                <a:spcPts val="0"/>
              </a:spcBef>
              <a:spcAft>
                <a:spcPts val="0"/>
              </a:spcAft>
              <a:buSzPts val="2000"/>
              <a:buNone/>
              <a:defRPr/>
            </a:lvl8pPr>
            <a:lvl9pPr lvl="8" rtl="0">
              <a:spcBef>
                <a:spcPts val="0"/>
              </a:spcBef>
              <a:spcAft>
                <a:spcPts val="0"/>
              </a:spcAft>
              <a:buSzPts val="2000"/>
              <a:buNone/>
              <a:defRPr/>
            </a:lvl9pPr>
          </a:lstStyle>
          <a:p>
            <a:endParaRPr/>
          </a:p>
        </p:txBody>
      </p:sp>
      <p:sp>
        <p:nvSpPr>
          <p:cNvPr id="122" name="Google Shape;122;p7"/>
          <p:cNvSpPr txBox="1">
            <a:spLocks noGrp="1"/>
          </p:cNvSpPr>
          <p:nvPr>
            <p:ph type="body" idx="1"/>
          </p:nvPr>
        </p:nvSpPr>
        <p:spPr>
          <a:xfrm>
            <a:off x="870450" y="1545076"/>
            <a:ext cx="2247900" cy="2709900"/>
          </a:xfrm>
          <a:prstGeom prst="rect">
            <a:avLst/>
          </a:prstGeom>
        </p:spPr>
        <p:txBody>
          <a:bodyPr spcFirstLastPara="1" wrap="square" lIns="91425" tIns="91425" rIns="91425" bIns="91425" anchor="t" anchorCtr="0">
            <a:noAutofit/>
          </a:bodyPr>
          <a:lstStyle>
            <a:lvl1pPr marL="457200" lvl="0" indent="-342900" rtl="0">
              <a:spcBef>
                <a:spcPts val="600"/>
              </a:spcBef>
              <a:spcAft>
                <a:spcPts val="0"/>
              </a:spcAft>
              <a:buSzPts val="1800"/>
              <a:buChar char="▰"/>
              <a:defRPr sz="1800"/>
            </a:lvl1pPr>
            <a:lvl2pPr marL="914400" lvl="1" indent="-342900" rtl="0">
              <a:spcBef>
                <a:spcPts val="1000"/>
              </a:spcBef>
              <a:spcAft>
                <a:spcPts val="0"/>
              </a:spcAft>
              <a:buSzPts val="1800"/>
              <a:buChar char="▻"/>
              <a:defRPr sz="1800"/>
            </a:lvl2pPr>
            <a:lvl3pPr marL="1371600" lvl="2" indent="-342900" rtl="0">
              <a:spcBef>
                <a:spcPts val="1000"/>
              </a:spcBef>
              <a:spcAft>
                <a:spcPts val="0"/>
              </a:spcAft>
              <a:buSzPts val="1800"/>
              <a:buChar char="▻"/>
              <a:defRPr sz="1800"/>
            </a:lvl3pPr>
            <a:lvl4pPr marL="1828800" lvl="3" indent="-342900" rtl="0">
              <a:spcBef>
                <a:spcPts val="1000"/>
              </a:spcBef>
              <a:spcAft>
                <a:spcPts val="0"/>
              </a:spcAft>
              <a:buSzPts val="1800"/>
              <a:buChar char="▻"/>
              <a:defRPr sz="1800"/>
            </a:lvl4pPr>
            <a:lvl5pPr marL="2286000" lvl="4" indent="-342900" rtl="0">
              <a:spcBef>
                <a:spcPts val="1000"/>
              </a:spcBef>
              <a:spcAft>
                <a:spcPts val="0"/>
              </a:spcAft>
              <a:buSzPts val="1800"/>
              <a:buChar char="▻"/>
              <a:defRPr sz="1800"/>
            </a:lvl5pPr>
            <a:lvl6pPr marL="2743200" lvl="5" indent="-342900" rtl="0">
              <a:spcBef>
                <a:spcPts val="1000"/>
              </a:spcBef>
              <a:spcAft>
                <a:spcPts val="0"/>
              </a:spcAft>
              <a:buSzPts val="1800"/>
              <a:buChar char="▻"/>
              <a:defRPr sz="1800"/>
            </a:lvl6pPr>
            <a:lvl7pPr marL="3200400" lvl="6" indent="-342900" rtl="0">
              <a:spcBef>
                <a:spcPts val="1000"/>
              </a:spcBef>
              <a:spcAft>
                <a:spcPts val="0"/>
              </a:spcAft>
              <a:buSzPts val="1800"/>
              <a:buChar char="▻"/>
              <a:defRPr sz="1800"/>
            </a:lvl7pPr>
            <a:lvl8pPr marL="3657600" lvl="7" indent="-342900" rtl="0">
              <a:spcBef>
                <a:spcPts val="1000"/>
              </a:spcBef>
              <a:spcAft>
                <a:spcPts val="0"/>
              </a:spcAft>
              <a:buSzPts val="1800"/>
              <a:buChar char="▻"/>
              <a:defRPr sz="1800"/>
            </a:lvl8pPr>
            <a:lvl9pPr marL="4114800" lvl="8" indent="-342900" rtl="0">
              <a:spcBef>
                <a:spcPts val="1000"/>
              </a:spcBef>
              <a:spcAft>
                <a:spcPts val="1000"/>
              </a:spcAft>
              <a:buSzPts val="1800"/>
              <a:buChar char="▻"/>
              <a:defRPr sz="1800"/>
            </a:lvl9pPr>
          </a:lstStyle>
          <a:p>
            <a:endParaRPr/>
          </a:p>
        </p:txBody>
      </p:sp>
      <p:sp>
        <p:nvSpPr>
          <p:cNvPr id="123" name="Google Shape;123;p7"/>
          <p:cNvSpPr txBox="1">
            <a:spLocks noGrp="1"/>
          </p:cNvSpPr>
          <p:nvPr>
            <p:ph type="body" idx="2"/>
          </p:nvPr>
        </p:nvSpPr>
        <p:spPr>
          <a:xfrm>
            <a:off x="3233637" y="1545076"/>
            <a:ext cx="2247900" cy="2709900"/>
          </a:xfrm>
          <a:prstGeom prst="rect">
            <a:avLst/>
          </a:prstGeom>
        </p:spPr>
        <p:txBody>
          <a:bodyPr spcFirstLastPara="1" wrap="square" lIns="91425" tIns="91425" rIns="91425" bIns="91425" anchor="t" anchorCtr="0">
            <a:noAutofit/>
          </a:bodyPr>
          <a:lstStyle>
            <a:lvl1pPr marL="457200" lvl="0" indent="-342900" rtl="0">
              <a:spcBef>
                <a:spcPts val="600"/>
              </a:spcBef>
              <a:spcAft>
                <a:spcPts val="0"/>
              </a:spcAft>
              <a:buSzPts val="1800"/>
              <a:buChar char="▰"/>
              <a:defRPr sz="1800"/>
            </a:lvl1pPr>
            <a:lvl2pPr marL="914400" lvl="1" indent="-342900" rtl="0">
              <a:spcBef>
                <a:spcPts val="1000"/>
              </a:spcBef>
              <a:spcAft>
                <a:spcPts val="0"/>
              </a:spcAft>
              <a:buSzPts val="1800"/>
              <a:buChar char="▻"/>
              <a:defRPr sz="1800"/>
            </a:lvl2pPr>
            <a:lvl3pPr marL="1371600" lvl="2" indent="-342900" rtl="0">
              <a:spcBef>
                <a:spcPts val="1000"/>
              </a:spcBef>
              <a:spcAft>
                <a:spcPts val="0"/>
              </a:spcAft>
              <a:buSzPts val="1800"/>
              <a:buChar char="▻"/>
              <a:defRPr sz="1800"/>
            </a:lvl3pPr>
            <a:lvl4pPr marL="1828800" lvl="3" indent="-342900" rtl="0">
              <a:spcBef>
                <a:spcPts val="1000"/>
              </a:spcBef>
              <a:spcAft>
                <a:spcPts val="0"/>
              </a:spcAft>
              <a:buSzPts val="1800"/>
              <a:buChar char="▻"/>
              <a:defRPr sz="1800"/>
            </a:lvl4pPr>
            <a:lvl5pPr marL="2286000" lvl="4" indent="-342900" rtl="0">
              <a:spcBef>
                <a:spcPts val="1000"/>
              </a:spcBef>
              <a:spcAft>
                <a:spcPts val="0"/>
              </a:spcAft>
              <a:buSzPts val="1800"/>
              <a:buChar char="▻"/>
              <a:defRPr sz="1800"/>
            </a:lvl5pPr>
            <a:lvl6pPr marL="2743200" lvl="5" indent="-342900" rtl="0">
              <a:spcBef>
                <a:spcPts val="1000"/>
              </a:spcBef>
              <a:spcAft>
                <a:spcPts val="0"/>
              </a:spcAft>
              <a:buSzPts val="1800"/>
              <a:buChar char="▻"/>
              <a:defRPr sz="1800"/>
            </a:lvl6pPr>
            <a:lvl7pPr marL="3200400" lvl="6" indent="-342900" rtl="0">
              <a:spcBef>
                <a:spcPts val="1000"/>
              </a:spcBef>
              <a:spcAft>
                <a:spcPts val="0"/>
              </a:spcAft>
              <a:buSzPts val="1800"/>
              <a:buChar char="▻"/>
              <a:defRPr sz="1800"/>
            </a:lvl7pPr>
            <a:lvl8pPr marL="3657600" lvl="7" indent="-342900" rtl="0">
              <a:spcBef>
                <a:spcPts val="1000"/>
              </a:spcBef>
              <a:spcAft>
                <a:spcPts val="0"/>
              </a:spcAft>
              <a:buSzPts val="1800"/>
              <a:buChar char="▻"/>
              <a:defRPr sz="1800"/>
            </a:lvl8pPr>
            <a:lvl9pPr marL="4114800" lvl="8" indent="-342900" rtl="0">
              <a:spcBef>
                <a:spcPts val="1000"/>
              </a:spcBef>
              <a:spcAft>
                <a:spcPts val="1000"/>
              </a:spcAft>
              <a:buSzPts val="1800"/>
              <a:buChar char="▻"/>
              <a:defRPr sz="1800"/>
            </a:lvl9pPr>
          </a:lstStyle>
          <a:p>
            <a:endParaRPr/>
          </a:p>
        </p:txBody>
      </p:sp>
      <p:sp>
        <p:nvSpPr>
          <p:cNvPr id="124" name="Google Shape;124;p7"/>
          <p:cNvSpPr txBox="1">
            <a:spLocks noGrp="1"/>
          </p:cNvSpPr>
          <p:nvPr>
            <p:ph type="body" idx="3"/>
          </p:nvPr>
        </p:nvSpPr>
        <p:spPr>
          <a:xfrm>
            <a:off x="5540650" y="1545076"/>
            <a:ext cx="2247900" cy="2709900"/>
          </a:xfrm>
          <a:prstGeom prst="rect">
            <a:avLst/>
          </a:prstGeom>
        </p:spPr>
        <p:txBody>
          <a:bodyPr spcFirstLastPara="1" wrap="square" lIns="91425" tIns="91425" rIns="91425" bIns="91425" anchor="t" anchorCtr="0">
            <a:noAutofit/>
          </a:bodyPr>
          <a:lstStyle>
            <a:lvl1pPr marL="457200" lvl="0" indent="-342900" rtl="0">
              <a:spcBef>
                <a:spcPts val="600"/>
              </a:spcBef>
              <a:spcAft>
                <a:spcPts val="0"/>
              </a:spcAft>
              <a:buSzPts val="1800"/>
              <a:buChar char="▰"/>
              <a:defRPr sz="1800"/>
            </a:lvl1pPr>
            <a:lvl2pPr marL="914400" lvl="1" indent="-342900" rtl="0">
              <a:spcBef>
                <a:spcPts val="1000"/>
              </a:spcBef>
              <a:spcAft>
                <a:spcPts val="0"/>
              </a:spcAft>
              <a:buSzPts val="1800"/>
              <a:buChar char="▻"/>
              <a:defRPr sz="1800"/>
            </a:lvl2pPr>
            <a:lvl3pPr marL="1371600" lvl="2" indent="-342900" rtl="0">
              <a:spcBef>
                <a:spcPts val="1000"/>
              </a:spcBef>
              <a:spcAft>
                <a:spcPts val="0"/>
              </a:spcAft>
              <a:buSzPts val="1800"/>
              <a:buChar char="▻"/>
              <a:defRPr sz="1800"/>
            </a:lvl3pPr>
            <a:lvl4pPr marL="1828800" lvl="3" indent="-342900" rtl="0">
              <a:spcBef>
                <a:spcPts val="1000"/>
              </a:spcBef>
              <a:spcAft>
                <a:spcPts val="0"/>
              </a:spcAft>
              <a:buSzPts val="1800"/>
              <a:buChar char="▻"/>
              <a:defRPr sz="1800"/>
            </a:lvl4pPr>
            <a:lvl5pPr marL="2286000" lvl="4" indent="-342900" rtl="0">
              <a:spcBef>
                <a:spcPts val="1000"/>
              </a:spcBef>
              <a:spcAft>
                <a:spcPts val="0"/>
              </a:spcAft>
              <a:buSzPts val="1800"/>
              <a:buChar char="▻"/>
              <a:defRPr sz="1800"/>
            </a:lvl5pPr>
            <a:lvl6pPr marL="2743200" lvl="5" indent="-342900" rtl="0">
              <a:spcBef>
                <a:spcPts val="1000"/>
              </a:spcBef>
              <a:spcAft>
                <a:spcPts val="0"/>
              </a:spcAft>
              <a:buSzPts val="1800"/>
              <a:buChar char="▻"/>
              <a:defRPr sz="1800"/>
            </a:lvl6pPr>
            <a:lvl7pPr marL="3200400" lvl="6" indent="-342900" rtl="0">
              <a:spcBef>
                <a:spcPts val="1000"/>
              </a:spcBef>
              <a:spcAft>
                <a:spcPts val="0"/>
              </a:spcAft>
              <a:buSzPts val="1800"/>
              <a:buChar char="▻"/>
              <a:defRPr sz="1800"/>
            </a:lvl7pPr>
            <a:lvl8pPr marL="3657600" lvl="7" indent="-342900" rtl="0">
              <a:spcBef>
                <a:spcPts val="1000"/>
              </a:spcBef>
              <a:spcAft>
                <a:spcPts val="0"/>
              </a:spcAft>
              <a:buSzPts val="1800"/>
              <a:buChar char="▻"/>
              <a:defRPr sz="1800"/>
            </a:lvl8pPr>
            <a:lvl9pPr marL="4114800" lvl="8" indent="-342900" rtl="0">
              <a:spcBef>
                <a:spcPts val="1000"/>
              </a:spcBef>
              <a:spcAft>
                <a:spcPts val="1000"/>
              </a:spcAft>
              <a:buSzPts val="1800"/>
              <a:buChar char="▻"/>
              <a:defRPr sz="1800"/>
            </a:lvl9pPr>
          </a:lstStyle>
          <a:p>
            <a:endParaRPr/>
          </a:p>
        </p:txBody>
      </p:sp>
      <p:sp>
        <p:nvSpPr>
          <p:cNvPr id="125" name="Google Shape;125;p7"/>
          <p:cNvSpPr txBox="1">
            <a:spLocks noGrp="1"/>
          </p:cNvSpPr>
          <p:nvPr>
            <p:ph type="sldNum" idx="12"/>
          </p:nvPr>
        </p:nvSpPr>
        <p:spPr>
          <a:xfrm>
            <a:off x="7618000" y="4636500"/>
            <a:ext cx="1487400" cy="315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6"/>
        <p:cNvGrpSpPr/>
        <p:nvPr/>
      </p:nvGrpSpPr>
      <p:grpSpPr>
        <a:xfrm>
          <a:off x="0" y="0"/>
          <a:ext cx="0" cy="0"/>
          <a:chOff x="0" y="0"/>
          <a:chExt cx="0" cy="0"/>
        </a:xfrm>
      </p:grpSpPr>
      <p:grpSp>
        <p:nvGrpSpPr>
          <p:cNvPr id="127" name="Google Shape;127;p8"/>
          <p:cNvGrpSpPr/>
          <p:nvPr/>
        </p:nvGrpSpPr>
        <p:grpSpPr>
          <a:xfrm>
            <a:off x="-4" y="40"/>
            <a:ext cx="7072430" cy="1327315"/>
            <a:chOff x="-4" y="40"/>
            <a:chExt cx="7072430" cy="1327315"/>
          </a:xfrm>
        </p:grpSpPr>
        <p:sp>
          <p:nvSpPr>
            <p:cNvPr id="128" name="Google Shape;128;p8"/>
            <p:cNvSpPr/>
            <p:nvPr/>
          </p:nvSpPr>
          <p:spPr>
            <a:xfrm>
              <a:off x="6292649" y="126425"/>
              <a:ext cx="779700" cy="259800"/>
            </a:xfrm>
            <a:prstGeom prst="triangle">
              <a:avLst>
                <a:gd name="adj" fmla="val 32425"/>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latin typeface="Arvo"/>
                <a:ea typeface="Arvo"/>
                <a:cs typeface="Arvo"/>
                <a:sym typeface="Arvo"/>
              </a:endParaRPr>
            </a:p>
          </p:txBody>
        </p:sp>
        <p:grpSp>
          <p:nvGrpSpPr>
            <p:cNvPr id="129" name="Google Shape;129;p8"/>
            <p:cNvGrpSpPr/>
            <p:nvPr/>
          </p:nvGrpSpPr>
          <p:grpSpPr>
            <a:xfrm rot="10800000" flipH="1">
              <a:off x="3" y="40"/>
              <a:ext cx="6756168" cy="1327315"/>
              <a:chOff x="-2168138" y="330075"/>
              <a:chExt cx="8650663" cy="1699506"/>
            </a:xfrm>
          </p:grpSpPr>
          <p:sp>
            <p:nvSpPr>
              <p:cNvPr id="130" name="Google Shape;130;p8"/>
              <p:cNvSpPr/>
              <p:nvPr/>
            </p:nvSpPr>
            <p:spPr>
              <a:xfrm>
                <a:off x="-2168138" y="330081"/>
                <a:ext cx="69582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latin typeface="Arvo"/>
                  <a:ea typeface="Arvo"/>
                  <a:cs typeface="Arvo"/>
                  <a:sym typeface="Arvo"/>
                </a:endParaRPr>
              </a:p>
            </p:txBody>
          </p:sp>
          <p:sp>
            <p:nvSpPr>
              <p:cNvPr id="131" name="Google Shape;131;p8"/>
              <p:cNvSpPr/>
              <p:nvPr/>
            </p:nvSpPr>
            <p:spPr>
              <a:xfrm>
                <a:off x="4783025"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latin typeface="Arvo"/>
                  <a:ea typeface="Arvo"/>
                  <a:cs typeface="Arvo"/>
                  <a:sym typeface="Arvo"/>
                </a:endParaRPr>
              </a:p>
            </p:txBody>
          </p:sp>
        </p:grpSp>
        <p:grpSp>
          <p:nvGrpSpPr>
            <p:cNvPr id="132" name="Google Shape;132;p8"/>
            <p:cNvGrpSpPr/>
            <p:nvPr/>
          </p:nvGrpSpPr>
          <p:grpSpPr>
            <a:xfrm rot="10800000" flipH="1">
              <a:off x="-4" y="381007"/>
              <a:ext cx="7072430" cy="771744"/>
              <a:chOff x="-9092084" y="330075"/>
              <a:chExt cx="15574609" cy="1699501"/>
            </a:xfrm>
          </p:grpSpPr>
          <p:sp>
            <p:nvSpPr>
              <p:cNvPr id="133" name="Google Shape;133;p8"/>
              <p:cNvSpPr/>
              <p:nvPr/>
            </p:nvSpPr>
            <p:spPr>
              <a:xfrm>
                <a:off x="-9092084" y="330076"/>
                <a:ext cx="13882200" cy="1699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latin typeface="Arvo"/>
                  <a:ea typeface="Arvo"/>
                  <a:cs typeface="Arvo"/>
                  <a:sym typeface="Arvo"/>
                </a:endParaRPr>
              </a:p>
            </p:txBody>
          </p:sp>
          <p:sp>
            <p:nvSpPr>
              <p:cNvPr id="134" name="Google Shape;134;p8"/>
              <p:cNvSpPr/>
              <p:nvPr/>
            </p:nvSpPr>
            <p:spPr>
              <a:xfrm>
                <a:off x="4783025" y="330075"/>
                <a:ext cx="1699500" cy="16995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latin typeface="Arvo"/>
                  <a:ea typeface="Arvo"/>
                  <a:cs typeface="Arvo"/>
                  <a:sym typeface="Arvo"/>
                </a:endParaRPr>
              </a:p>
            </p:txBody>
          </p:sp>
        </p:grpSp>
      </p:grpSp>
      <p:grpSp>
        <p:nvGrpSpPr>
          <p:cNvPr id="135" name="Google Shape;135;p8"/>
          <p:cNvGrpSpPr/>
          <p:nvPr/>
        </p:nvGrpSpPr>
        <p:grpSpPr>
          <a:xfrm>
            <a:off x="6946842" y="4472723"/>
            <a:ext cx="2202830" cy="670795"/>
            <a:chOff x="5575242" y="4472723"/>
            <a:chExt cx="2202830" cy="670795"/>
          </a:xfrm>
        </p:grpSpPr>
        <p:sp>
          <p:nvSpPr>
            <p:cNvPr id="136" name="Google Shape;136;p8"/>
            <p:cNvSpPr/>
            <p:nvPr/>
          </p:nvSpPr>
          <p:spPr>
            <a:xfrm rot="10800000">
              <a:off x="5575242" y="4948334"/>
              <a:ext cx="394200" cy="131400"/>
            </a:xfrm>
            <a:prstGeom prst="triangle">
              <a:avLst>
                <a:gd name="adj" fmla="val 3242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7" name="Google Shape;137;p8"/>
            <p:cNvGrpSpPr/>
            <p:nvPr/>
          </p:nvGrpSpPr>
          <p:grpSpPr>
            <a:xfrm flipH="1">
              <a:off x="5734850" y="4472723"/>
              <a:ext cx="2040837" cy="670795"/>
              <a:chOff x="1297954" y="330075"/>
              <a:chExt cx="5169293" cy="1699506"/>
            </a:xfrm>
          </p:grpSpPr>
          <p:sp>
            <p:nvSpPr>
              <p:cNvPr id="138" name="Google Shape;138;p8"/>
              <p:cNvSpPr/>
              <p:nvPr/>
            </p:nvSpPr>
            <p:spPr>
              <a:xfrm>
                <a:off x="1297954" y="330081"/>
                <a:ext cx="34767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139" name="Google Shape;139;p8"/>
              <p:cNvSpPr/>
              <p:nvPr/>
            </p:nvSpPr>
            <p:spPr>
              <a:xfrm>
                <a:off x="4767747"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0" name="Google Shape;140;p8"/>
            <p:cNvGrpSpPr/>
            <p:nvPr/>
          </p:nvGrpSpPr>
          <p:grpSpPr>
            <a:xfrm flipH="1">
              <a:off x="5578209" y="4646738"/>
              <a:ext cx="2199863" cy="304563"/>
              <a:chOff x="-5827153" y="330075"/>
              <a:chExt cx="12276019" cy="1699569"/>
            </a:xfrm>
          </p:grpSpPr>
          <p:sp>
            <p:nvSpPr>
              <p:cNvPr id="141" name="Google Shape;141;p8"/>
              <p:cNvSpPr/>
              <p:nvPr/>
            </p:nvSpPr>
            <p:spPr>
              <a:xfrm>
                <a:off x="-5827153" y="330144"/>
                <a:ext cx="10612200" cy="1699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142" name="Google Shape;142;p8"/>
              <p:cNvSpPr/>
              <p:nvPr/>
            </p:nvSpPr>
            <p:spPr>
              <a:xfrm>
                <a:off x="4749366" y="330075"/>
                <a:ext cx="1699500" cy="16995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43" name="Google Shape;143;p8"/>
          <p:cNvSpPr txBox="1">
            <a:spLocks noGrp="1"/>
          </p:cNvSpPr>
          <p:nvPr>
            <p:ph type="title"/>
          </p:nvPr>
        </p:nvSpPr>
        <p:spPr>
          <a:xfrm>
            <a:off x="814275" y="392575"/>
            <a:ext cx="5258400" cy="766200"/>
          </a:xfrm>
          <a:prstGeom prst="rect">
            <a:avLst/>
          </a:prstGeom>
        </p:spPr>
        <p:txBody>
          <a:bodyPr spcFirstLastPara="1" wrap="square" lIns="91425" tIns="91425" rIns="91425" bIns="91425" anchor="ctr" anchorCtr="0">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a:p>
        </p:txBody>
      </p:sp>
      <p:sp>
        <p:nvSpPr>
          <p:cNvPr id="144" name="Google Shape;144;p8"/>
          <p:cNvSpPr txBox="1">
            <a:spLocks noGrp="1"/>
          </p:cNvSpPr>
          <p:nvPr>
            <p:ph type="sldNum" idx="12"/>
          </p:nvPr>
        </p:nvSpPr>
        <p:spPr>
          <a:xfrm>
            <a:off x="7618000" y="4636500"/>
            <a:ext cx="1487400" cy="315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45"/>
        <p:cNvGrpSpPr/>
        <p:nvPr/>
      </p:nvGrpSpPr>
      <p:grpSpPr>
        <a:xfrm>
          <a:off x="0" y="0"/>
          <a:ext cx="0" cy="0"/>
          <a:chOff x="0" y="0"/>
          <a:chExt cx="0" cy="0"/>
        </a:xfrm>
      </p:grpSpPr>
      <p:grpSp>
        <p:nvGrpSpPr>
          <p:cNvPr id="146" name="Google Shape;146;p9"/>
          <p:cNvGrpSpPr/>
          <p:nvPr/>
        </p:nvGrpSpPr>
        <p:grpSpPr>
          <a:xfrm>
            <a:off x="2466138" y="4472723"/>
            <a:ext cx="6686825" cy="670795"/>
            <a:chOff x="5589288" y="4472723"/>
            <a:chExt cx="6686825" cy="670795"/>
          </a:xfrm>
        </p:grpSpPr>
        <p:sp>
          <p:nvSpPr>
            <p:cNvPr id="147" name="Google Shape;147;p9"/>
            <p:cNvSpPr/>
            <p:nvPr/>
          </p:nvSpPr>
          <p:spPr>
            <a:xfrm rot="10800000">
              <a:off x="5589288" y="4948334"/>
              <a:ext cx="394200" cy="131400"/>
            </a:xfrm>
            <a:prstGeom prst="triangle">
              <a:avLst>
                <a:gd name="adj" fmla="val 3242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8" name="Google Shape;148;p9"/>
            <p:cNvGrpSpPr/>
            <p:nvPr/>
          </p:nvGrpSpPr>
          <p:grpSpPr>
            <a:xfrm flipH="1">
              <a:off x="5748896" y="4472723"/>
              <a:ext cx="6527217" cy="670795"/>
              <a:chOff x="-10101302" y="330075"/>
              <a:chExt cx="16532971" cy="1699506"/>
            </a:xfrm>
          </p:grpSpPr>
          <p:sp>
            <p:nvSpPr>
              <p:cNvPr id="149" name="Google Shape;149;p9"/>
              <p:cNvSpPr/>
              <p:nvPr/>
            </p:nvSpPr>
            <p:spPr>
              <a:xfrm>
                <a:off x="-10101302" y="330081"/>
                <a:ext cx="148464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150" name="Google Shape;150;p9"/>
              <p:cNvSpPr/>
              <p:nvPr/>
            </p:nvSpPr>
            <p:spPr>
              <a:xfrm>
                <a:off x="4732169"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1" name="Google Shape;151;p9"/>
            <p:cNvGrpSpPr/>
            <p:nvPr/>
          </p:nvGrpSpPr>
          <p:grpSpPr>
            <a:xfrm flipH="1">
              <a:off x="5592255" y="4646738"/>
              <a:ext cx="6682918" cy="304563"/>
              <a:chOff x="-30922586" y="330075"/>
              <a:chExt cx="37293070" cy="1699569"/>
            </a:xfrm>
          </p:grpSpPr>
          <p:sp>
            <p:nvSpPr>
              <p:cNvPr id="152" name="Google Shape;152;p9"/>
              <p:cNvSpPr/>
              <p:nvPr/>
            </p:nvSpPr>
            <p:spPr>
              <a:xfrm>
                <a:off x="-30922586" y="330144"/>
                <a:ext cx="35588100" cy="1699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153" name="Google Shape;153;p9"/>
              <p:cNvSpPr/>
              <p:nvPr/>
            </p:nvSpPr>
            <p:spPr>
              <a:xfrm>
                <a:off x="4670984" y="330075"/>
                <a:ext cx="1699500" cy="16995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54" name="Google Shape;154;p9"/>
          <p:cNvSpPr txBox="1">
            <a:spLocks noGrp="1"/>
          </p:cNvSpPr>
          <p:nvPr>
            <p:ph type="body" idx="1"/>
          </p:nvPr>
        </p:nvSpPr>
        <p:spPr>
          <a:xfrm>
            <a:off x="2682800" y="4636500"/>
            <a:ext cx="6004200" cy="315600"/>
          </a:xfrm>
          <a:prstGeom prst="rect">
            <a:avLst/>
          </a:prstGeom>
        </p:spPr>
        <p:txBody>
          <a:bodyPr spcFirstLastPara="1" wrap="square" lIns="91425" tIns="91425" rIns="91425" bIns="91425" anchor="ctr" anchorCtr="0">
            <a:noAutofit/>
          </a:bodyPr>
          <a:lstStyle>
            <a:lvl1pPr marL="457200" lvl="0" indent="-228600">
              <a:spcBef>
                <a:spcPts val="0"/>
              </a:spcBef>
              <a:spcAft>
                <a:spcPts val="0"/>
              </a:spcAft>
              <a:buSzPts val="1300"/>
              <a:buNone/>
              <a:defRPr sz="1300"/>
            </a:lvl1pPr>
          </a:lstStyle>
          <a:p>
            <a:endParaRPr/>
          </a:p>
        </p:txBody>
      </p:sp>
      <p:sp>
        <p:nvSpPr>
          <p:cNvPr id="155" name="Google Shape;155;p9"/>
          <p:cNvSpPr txBox="1">
            <a:spLocks noGrp="1"/>
          </p:cNvSpPr>
          <p:nvPr>
            <p:ph type="sldNum" idx="12"/>
          </p:nvPr>
        </p:nvSpPr>
        <p:spPr>
          <a:xfrm>
            <a:off x="7618000" y="4636500"/>
            <a:ext cx="1487400" cy="315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grpSp>
        <p:nvGrpSpPr>
          <p:cNvPr id="156" name="Google Shape;156;p9"/>
          <p:cNvGrpSpPr/>
          <p:nvPr/>
        </p:nvGrpSpPr>
        <p:grpSpPr>
          <a:xfrm rot="10800000">
            <a:off x="-8" y="-2"/>
            <a:ext cx="2202830" cy="670795"/>
            <a:chOff x="5575242" y="4472723"/>
            <a:chExt cx="2202830" cy="670795"/>
          </a:xfrm>
        </p:grpSpPr>
        <p:sp>
          <p:nvSpPr>
            <p:cNvPr id="157" name="Google Shape;157;p9"/>
            <p:cNvSpPr/>
            <p:nvPr/>
          </p:nvSpPr>
          <p:spPr>
            <a:xfrm rot="10800000">
              <a:off x="5575242" y="4948334"/>
              <a:ext cx="394200" cy="131400"/>
            </a:xfrm>
            <a:prstGeom prst="triangle">
              <a:avLst>
                <a:gd name="adj" fmla="val 32425"/>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8" name="Google Shape;158;p9"/>
            <p:cNvGrpSpPr/>
            <p:nvPr/>
          </p:nvGrpSpPr>
          <p:grpSpPr>
            <a:xfrm flipH="1">
              <a:off x="5734850" y="4472723"/>
              <a:ext cx="2040837" cy="670795"/>
              <a:chOff x="1297954" y="330075"/>
              <a:chExt cx="5169293" cy="1699506"/>
            </a:xfrm>
          </p:grpSpPr>
          <p:sp>
            <p:nvSpPr>
              <p:cNvPr id="159" name="Google Shape;159;p9"/>
              <p:cNvSpPr/>
              <p:nvPr/>
            </p:nvSpPr>
            <p:spPr>
              <a:xfrm>
                <a:off x="1297954" y="330081"/>
                <a:ext cx="34767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160" name="Google Shape;160;p9"/>
              <p:cNvSpPr/>
              <p:nvPr/>
            </p:nvSpPr>
            <p:spPr>
              <a:xfrm>
                <a:off x="4767747"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1" name="Google Shape;161;p9"/>
            <p:cNvGrpSpPr/>
            <p:nvPr/>
          </p:nvGrpSpPr>
          <p:grpSpPr>
            <a:xfrm flipH="1">
              <a:off x="5578209" y="4646738"/>
              <a:ext cx="2199863" cy="304563"/>
              <a:chOff x="-5827153" y="330075"/>
              <a:chExt cx="12276019" cy="1699569"/>
            </a:xfrm>
          </p:grpSpPr>
          <p:sp>
            <p:nvSpPr>
              <p:cNvPr id="162" name="Google Shape;162;p9"/>
              <p:cNvSpPr/>
              <p:nvPr/>
            </p:nvSpPr>
            <p:spPr>
              <a:xfrm>
                <a:off x="-5827153" y="330144"/>
                <a:ext cx="10612200" cy="1699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163" name="Google Shape;163;p9"/>
              <p:cNvSpPr/>
              <p:nvPr/>
            </p:nvSpPr>
            <p:spPr>
              <a:xfrm>
                <a:off x="4749366" y="330075"/>
                <a:ext cx="1699500" cy="16995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64"/>
        <p:cNvGrpSpPr/>
        <p:nvPr/>
      </p:nvGrpSpPr>
      <p:grpSpPr>
        <a:xfrm>
          <a:off x="0" y="0"/>
          <a:ext cx="0" cy="0"/>
          <a:chOff x="0" y="0"/>
          <a:chExt cx="0" cy="0"/>
        </a:xfrm>
      </p:grpSpPr>
      <p:grpSp>
        <p:nvGrpSpPr>
          <p:cNvPr id="165" name="Google Shape;165;p10"/>
          <p:cNvGrpSpPr/>
          <p:nvPr/>
        </p:nvGrpSpPr>
        <p:grpSpPr>
          <a:xfrm rot="10800000">
            <a:off x="-8" y="-2"/>
            <a:ext cx="2202830" cy="670795"/>
            <a:chOff x="5575242" y="4472723"/>
            <a:chExt cx="2202830" cy="670795"/>
          </a:xfrm>
        </p:grpSpPr>
        <p:sp>
          <p:nvSpPr>
            <p:cNvPr id="166" name="Google Shape;166;p10"/>
            <p:cNvSpPr/>
            <p:nvPr/>
          </p:nvSpPr>
          <p:spPr>
            <a:xfrm rot="10800000">
              <a:off x="5575242" y="4948334"/>
              <a:ext cx="394200" cy="131400"/>
            </a:xfrm>
            <a:prstGeom prst="triangle">
              <a:avLst>
                <a:gd name="adj" fmla="val 32425"/>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7" name="Google Shape;167;p10"/>
            <p:cNvGrpSpPr/>
            <p:nvPr/>
          </p:nvGrpSpPr>
          <p:grpSpPr>
            <a:xfrm flipH="1">
              <a:off x="5734850" y="4472723"/>
              <a:ext cx="2040837" cy="670795"/>
              <a:chOff x="1297954" y="330075"/>
              <a:chExt cx="5169293" cy="1699506"/>
            </a:xfrm>
          </p:grpSpPr>
          <p:sp>
            <p:nvSpPr>
              <p:cNvPr id="168" name="Google Shape;168;p10"/>
              <p:cNvSpPr/>
              <p:nvPr/>
            </p:nvSpPr>
            <p:spPr>
              <a:xfrm>
                <a:off x="1297954" y="330081"/>
                <a:ext cx="34767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169" name="Google Shape;169;p10"/>
              <p:cNvSpPr/>
              <p:nvPr/>
            </p:nvSpPr>
            <p:spPr>
              <a:xfrm>
                <a:off x="4767747"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0" name="Google Shape;170;p10"/>
            <p:cNvGrpSpPr/>
            <p:nvPr/>
          </p:nvGrpSpPr>
          <p:grpSpPr>
            <a:xfrm flipH="1">
              <a:off x="5578209" y="4646738"/>
              <a:ext cx="2199863" cy="304563"/>
              <a:chOff x="-5827153" y="330075"/>
              <a:chExt cx="12276019" cy="1699569"/>
            </a:xfrm>
          </p:grpSpPr>
          <p:sp>
            <p:nvSpPr>
              <p:cNvPr id="171" name="Google Shape;171;p10"/>
              <p:cNvSpPr/>
              <p:nvPr/>
            </p:nvSpPr>
            <p:spPr>
              <a:xfrm>
                <a:off x="-5827153" y="330144"/>
                <a:ext cx="10612200" cy="1699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172" name="Google Shape;172;p10"/>
              <p:cNvSpPr/>
              <p:nvPr/>
            </p:nvSpPr>
            <p:spPr>
              <a:xfrm>
                <a:off x="4749366" y="330075"/>
                <a:ext cx="1699500" cy="16995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73" name="Google Shape;173;p10"/>
          <p:cNvGrpSpPr/>
          <p:nvPr/>
        </p:nvGrpSpPr>
        <p:grpSpPr>
          <a:xfrm>
            <a:off x="6946842" y="4472723"/>
            <a:ext cx="2202830" cy="670795"/>
            <a:chOff x="5575242" y="4472723"/>
            <a:chExt cx="2202830" cy="670795"/>
          </a:xfrm>
        </p:grpSpPr>
        <p:sp>
          <p:nvSpPr>
            <p:cNvPr id="174" name="Google Shape;174;p10"/>
            <p:cNvSpPr/>
            <p:nvPr/>
          </p:nvSpPr>
          <p:spPr>
            <a:xfrm rot="10800000">
              <a:off x="5575242" y="4948334"/>
              <a:ext cx="394200" cy="131400"/>
            </a:xfrm>
            <a:prstGeom prst="triangle">
              <a:avLst>
                <a:gd name="adj" fmla="val 3242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5" name="Google Shape;175;p10"/>
            <p:cNvGrpSpPr/>
            <p:nvPr/>
          </p:nvGrpSpPr>
          <p:grpSpPr>
            <a:xfrm flipH="1">
              <a:off x="5734850" y="4472723"/>
              <a:ext cx="2040837" cy="670795"/>
              <a:chOff x="1297954" y="330075"/>
              <a:chExt cx="5169293" cy="1699506"/>
            </a:xfrm>
          </p:grpSpPr>
          <p:sp>
            <p:nvSpPr>
              <p:cNvPr id="176" name="Google Shape;176;p10"/>
              <p:cNvSpPr/>
              <p:nvPr/>
            </p:nvSpPr>
            <p:spPr>
              <a:xfrm>
                <a:off x="1297954" y="330081"/>
                <a:ext cx="34767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177" name="Google Shape;177;p10"/>
              <p:cNvSpPr/>
              <p:nvPr/>
            </p:nvSpPr>
            <p:spPr>
              <a:xfrm>
                <a:off x="4767747"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8" name="Google Shape;178;p10"/>
            <p:cNvGrpSpPr/>
            <p:nvPr/>
          </p:nvGrpSpPr>
          <p:grpSpPr>
            <a:xfrm flipH="1">
              <a:off x="5578209" y="4646738"/>
              <a:ext cx="2199863" cy="304563"/>
              <a:chOff x="-5827153" y="330075"/>
              <a:chExt cx="12276019" cy="1699569"/>
            </a:xfrm>
          </p:grpSpPr>
          <p:sp>
            <p:nvSpPr>
              <p:cNvPr id="179" name="Google Shape;179;p10"/>
              <p:cNvSpPr/>
              <p:nvPr/>
            </p:nvSpPr>
            <p:spPr>
              <a:xfrm>
                <a:off x="-5827153" y="330144"/>
                <a:ext cx="10612200" cy="1699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180" name="Google Shape;180;p10"/>
              <p:cNvSpPr/>
              <p:nvPr/>
            </p:nvSpPr>
            <p:spPr>
              <a:xfrm>
                <a:off x="4749366" y="330075"/>
                <a:ext cx="1699500" cy="16995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81" name="Google Shape;181;p10"/>
          <p:cNvSpPr txBox="1">
            <a:spLocks noGrp="1"/>
          </p:cNvSpPr>
          <p:nvPr>
            <p:ph type="sldNum" idx="12"/>
          </p:nvPr>
        </p:nvSpPr>
        <p:spPr>
          <a:xfrm>
            <a:off x="7618000" y="4636500"/>
            <a:ext cx="1487400" cy="315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 no pencils">
  <p:cSld name="BLANK_1">
    <p:spTree>
      <p:nvGrpSpPr>
        <p:cNvPr id="1" name="Shape 182"/>
        <p:cNvGrpSpPr/>
        <p:nvPr/>
      </p:nvGrpSpPr>
      <p:grpSpPr>
        <a:xfrm>
          <a:off x="0" y="0"/>
          <a:ext cx="0" cy="0"/>
          <a:chOff x="0" y="0"/>
          <a:chExt cx="0" cy="0"/>
        </a:xfrm>
      </p:grpSpPr>
      <p:sp>
        <p:nvSpPr>
          <p:cNvPr id="183" name="Google Shape;183;p11"/>
          <p:cNvSpPr txBox="1">
            <a:spLocks noGrp="1"/>
          </p:cNvSpPr>
          <p:nvPr>
            <p:ph type="sldNum" idx="12"/>
          </p:nvPr>
        </p:nvSpPr>
        <p:spPr>
          <a:xfrm>
            <a:off x="8665029" y="127279"/>
            <a:ext cx="326700" cy="272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slide">
  <p:cSld name="TITLE_2">
    <p:bg>
      <p:bgPr>
        <a:solidFill>
          <a:schemeClr val="dk1"/>
        </a:solidFill>
        <a:effectLst/>
      </p:bgPr>
    </p:bg>
    <p:spTree>
      <p:nvGrpSpPr>
        <p:cNvPr id="1" name="Shape 184"/>
        <p:cNvGrpSpPr/>
        <p:nvPr/>
      </p:nvGrpSpPr>
      <p:grpSpPr>
        <a:xfrm>
          <a:off x="0" y="0"/>
          <a:ext cx="0" cy="0"/>
          <a:chOff x="0" y="0"/>
          <a:chExt cx="0" cy="0"/>
        </a:xfrm>
      </p:grpSpPr>
      <p:cxnSp>
        <p:nvCxnSpPr>
          <p:cNvPr id="185" name="Google Shape;185;p12"/>
          <p:cNvCxnSpPr/>
          <p:nvPr/>
        </p:nvCxnSpPr>
        <p:spPr>
          <a:xfrm>
            <a:off x="2477724" y="415650"/>
            <a:ext cx="6244200" cy="0"/>
          </a:xfrm>
          <a:prstGeom prst="straightConnector1">
            <a:avLst/>
          </a:prstGeom>
          <a:noFill/>
          <a:ln w="38100" cap="flat" cmpd="sng">
            <a:solidFill>
              <a:schemeClr val="lt1"/>
            </a:solidFill>
            <a:prstDash val="solid"/>
            <a:round/>
            <a:headEnd type="none" w="sm" len="sm"/>
            <a:tailEnd type="none" w="sm" len="sm"/>
          </a:ln>
        </p:spPr>
      </p:cxnSp>
      <p:cxnSp>
        <p:nvCxnSpPr>
          <p:cNvPr id="186" name="Google Shape;186;p12"/>
          <p:cNvCxnSpPr/>
          <p:nvPr/>
        </p:nvCxnSpPr>
        <p:spPr>
          <a:xfrm>
            <a:off x="2477724" y="4740000"/>
            <a:ext cx="6244200" cy="0"/>
          </a:xfrm>
          <a:prstGeom prst="straightConnector1">
            <a:avLst/>
          </a:prstGeom>
          <a:noFill/>
          <a:ln w="19050" cap="flat" cmpd="sng">
            <a:solidFill>
              <a:schemeClr val="lt1"/>
            </a:solidFill>
            <a:prstDash val="solid"/>
            <a:round/>
            <a:headEnd type="none" w="sm" len="sm"/>
            <a:tailEnd type="none" w="sm" len="sm"/>
          </a:ln>
        </p:spPr>
      </p:cxnSp>
      <p:cxnSp>
        <p:nvCxnSpPr>
          <p:cNvPr id="187" name="Google Shape;187;p12"/>
          <p:cNvCxnSpPr/>
          <p:nvPr/>
        </p:nvCxnSpPr>
        <p:spPr>
          <a:xfrm>
            <a:off x="425198" y="415650"/>
            <a:ext cx="183300" cy="0"/>
          </a:xfrm>
          <a:prstGeom prst="straightConnector1">
            <a:avLst/>
          </a:prstGeom>
          <a:noFill/>
          <a:ln w="19050" cap="flat" cmpd="sng">
            <a:solidFill>
              <a:schemeClr val="lt1"/>
            </a:solidFill>
            <a:prstDash val="solid"/>
            <a:round/>
            <a:headEnd type="none" w="sm" len="sm"/>
            <a:tailEnd type="none" w="sm" len="sm"/>
          </a:ln>
        </p:spPr>
      </p:cxnSp>
      <p:sp>
        <p:nvSpPr>
          <p:cNvPr id="188" name="Google Shape;188;p12"/>
          <p:cNvSpPr txBox="1">
            <a:spLocks noGrp="1"/>
          </p:cNvSpPr>
          <p:nvPr>
            <p:ph type="ctrTitle"/>
          </p:nvPr>
        </p:nvSpPr>
        <p:spPr>
          <a:xfrm>
            <a:off x="2371725" y="630225"/>
            <a:ext cx="6331500" cy="15420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lt1"/>
              </a:buClr>
              <a:buSzPts val="4800"/>
              <a:buFont typeface="Raleway"/>
              <a:buNone/>
              <a:defRPr sz="4800" b="1" i="0" u="none" strike="noStrike" cap="none">
                <a:solidFill>
                  <a:schemeClr val="lt1"/>
                </a:solidFill>
                <a:latin typeface="Raleway"/>
                <a:ea typeface="Raleway"/>
                <a:cs typeface="Raleway"/>
                <a:sym typeface="Raleway"/>
              </a:defRPr>
            </a:lvl1pPr>
            <a:lvl2pPr lvl="1" rtl="0">
              <a:spcBef>
                <a:spcPts val="0"/>
              </a:spcBef>
              <a:spcAft>
                <a:spcPts val="0"/>
              </a:spcAft>
              <a:buClr>
                <a:schemeClr val="lt1"/>
              </a:buClr>
              <a:buSzPts val="4800"/>
              <a:buFont typeface="Raleway"/>
              <a:buNone/>
              <a:defRPr sz="4800" b="1">
                <a:solidFill>
                  <a:schemeClr val="lt1"/>
                </a:solidFill>
                <a:latin typeface="Raleway"/>
                <a:ea typeface="Raleway"/>
                <a:cs typeface="Raleway"/>
                <a:sym typeface="Raleway"/>
              </a:defRPr>
            </a:lvl2pPr>
            <a:lvl3pPr lvl="2" rtl="0">
              <a:spcBef>
                <a:spcPts val="0"/>
              </a:spcBef>
              <a:spcAft>
                <a:spcPts val="0"/>
              </a:spcAft>
              <a:buClr>
                <a:schemeClr val="lt1"/>
              </a:buClr>
              <a:buSzPts val="4800"/>
              <a:buFont typeface="Raleway"/>
              <a:buNone/>
              <a:defRPr sz="4800" b="1">
                <a:solidFill>
                  <a:schemeClr val="lt1"/>
                </a:solidFill>
                <a:latin typeface="Raleway"/>
                <a:ea typeface="Raleway"/>
                <a:cs typeface="Raleway"/>
                <a:sym typeface="Raleway"/>
              </a:defRPr>
            </a:lvl3pPr>
            <a:lvl4pPr lvl="3" rtl="0">
              <a:spcBef>
                <a:spcPts val="0"/>
              </a:spcBef>
              <a:spcAft>
                <a:spcPts val="0"/>
              </a:spcAft>
              <a:buClr>
                <a:schemeClr val="lt1"/>
              </a:buClr>
              <a:buSzPts val="4800"/>
              <a:buFont typeface="Raleway"/>
              <a:buNone/>
              <a:defRPr sz="4800" b="1">
                <a:solidFill>
                  <a:schemeClr val="lt1"/>
                </a:solidFill>
                <a:latin typeface="Raleway"/>
                <a:ea typeface="Raleway"/>
                <a:cs typeface="Raleway"/>
                <a:sym typeface="Raleway"/>
              </a:defRPr>
            </a:lvl4pPr>
            <a:lvl5pPr lvl="4" rtl="0">
              <a:spcBef>
                <a:spcPts val="0"/>
              </a:spcBef>
              <a:spcAft>
                <a:spcPts val="0"/>
              </a:spcAft>
              <a:buClr>
                <a:schemeClr val="lt1"/>
              </a:buClr>
              <a:buSzPts val="4800"/>
              <a:buFont typeface="Raleway"/>
              <a:buNone/>
              <a:defRPr sz="4800" b="1">
                <a:solidFill>
                  <a:schemeClr val="lt1"/>
                </a:solidFill>
                <a:latin typeface="Raleway"/>
                <a:ea typeface="Raleway"/>
                <a:cs typeface="Raleway"/>
                <a:sym typeface="Raleway"/>
              </a:defRPr>
            </a:lvl5pPr>
            <a:lvl6pPr lvl="5" rtl="0">
              <a:spcBef>
                <a:spcPts val="0"/>
              </a:spcBef>
              <a:spcAft>
                <a:spcPts val="0"/>
              </a:spcAft>
              <a:buClr>
                <a:schemeClr val="lt1"/>
              </a:buClr>
              <a:buSzPts val="4800"/>
              <a:buFont typeface="Raleway"/>
              <a:buNone/>
              <a:defRPr sz="4800" b="1">
                <a:solidFill>
                  <a:schemeClr val="lt1"/>
                </a:solidFill>
                <a:latin typeface="Raleway"/>
                <a:ea typeface="Raleway"/>
                <a:cs typeface="Raleway"/>
                <a:sym typeface="Raleway"/>
              </a:defRPr>
            </a:lvl6pPr>
            <a:lvl7pPr lvl="6" rtl="0">
              <a:spcBef>
                <a:spcPts val="0"/>
              </a:spcBef>
              <a:spcAft>
                <a:spcPts val="0"/>
              </a:spcAft>
              <a:buClr>
                <a:schemeClr val="lt1"/>
              </a:buClr>
              <a:buSzPts val="4800"/>
              <a:buFont typeface="Raleway"/>
              <a:buNone/>
              <a:defRPr sz="4800" b="1">
                <a:solidFill>
                  <a:schemeClr val="lt1"/>
                </a:solidFill>
                <a:latin typeface="Raleway"/>
                <a:ea typeface="Raleway"/>
                <a:cs typeface="Raleway"/>
                <a:sym typeface="Raleway"/>
              </a:defRPr>
            </a:lvl7pPr>
            <a:lvl8pPr lvl="7" rtl="0">
              <a:spcBef>
                <a:spcPts val="0"/>
              </a:spcBef>
              <a:spcAft>
                <a:spcPts val="0"/>
              </a:spcAft>
              <a:buClr>
                <a:schemeClr val="lt1"/>
              </a:buClr>
              <a:buSzPts val="4800"/>
              <a:buFont typeface="Raleway"/>
              <a:buNone/>
              <a:defRPr sz="4800" b="1">
                <a:solidFill>
                  <a:schemeClr val="lt1"/>
                </a:solidFill>
                <a:latin typeface="Raleway"/>
                <a:ea typeface="Raleway"/>
                <a:cs typeface="Raleway"/>
                <a:sym typeface="Raleway"/>
              </a:defRPr>
            </a:lvl8pPr>
            <a:lvl9pPr lvl="8" rtl="0">
              <a:spcBef>
                <a:spcPts val="0"/>
              </a:spcBef>
              <a:spcAft>
                <a:spcPts val="0"/>
              </a:spcAft>
              <a:buClr>
                <a:schemeClr val="lt1"/>
              </a:buClr>
              <a:buSzPts val="4800"/>
              <a:buFont typeface="Raleway"/>
              <a:buNone/>
              <a:defRPr sz="4800" b="1">
                <a:solidFill>
                  <a:schemeClr val="lt1"/>
                </a:solidFill>
                <a:latin typeface="Raleway"/>
                <a:ea typeface="Raleway"/>
                <a:cs typeface="Raleway"/>
                <a:sym typeface="Raleway"/>
              </a:defRPr>
            </a:lvl9pPr>
          </a:lstStyle>
          <a:p>
            <a:endParaRPr/>
          </a:p>
        </p:txBody>
      </p:sp>
      <p:sp>
        <p:nvSpPr>
          <p:cNvPr id="189" name="Google Shape;189;p12"/>
          <p:cNvSpPr txBox="1">
            <a:spLocks noGrp="1"/>
          </p:cNvSpPr>
          <p:nvPr>
            <p:ph type="subTitle" idx="1"/>
          </p:nvPr>
        </p:nvSpPr>
        <p:spPr>
          <a:xfrm>
            <a:off x="2390266" y="3238450"/>
            <a:ext cx="6331500" cy="12417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chemeClr val="lt1"/>
              </a:buClr>
              <a:buSzPts val="1800"/>
              <a:buFont typeface="Lato"/>
              <a:buNone/>
              <a:defRPr sz="1800" b="0" i="0" u="none" strike="noStrike" cap="none">
                <a:solidFill>
                  <a:schemeClr val="lt1"/>
                </a:solidFill>
                <a:latin typeface="Lato"/>
                <a:ea typeface="Lato"/>
                <a:cs typeface="Lato"/>
                <a:sym typeface="Lato"/>
              </a:defRPr>
            </a:lvl1pPr>
            <a:lvl2pPr marR="0" lvl="1" algn="l" rtl="0">
              <a:lnSpc>
                <a:spcPct val="100000"/>
              </a:lnSpc>
              <a:spcBef>
                <a:spcPts val="0"/>
              </a:spcBef>
              <a:spcAft>
                <a:spcPts val="0"/>
              </a:spcAft>
              <a:buClr>
                <a:schemeClr val="lt1"/>
              </a:buClr>
              <a:buSzPts val="1800"/>
              <a:buFont typeface="Lato"/>
              <a:buNone/>
              <a:defRPr sz="1800" b="0" i="0" u="none" strike="noStrike" cap="none">
                <a:solidFill>
                  <a:schemeClr val="lt1"/>
                </a:solidFill>
                <a:latin typeface="Lato"/>
                <a:ea typeface="Lato"/>
                <a:cs typeface="Lato"/>
                <a:sym typeface="Lato"/>
              </a:defRPr>
            </a:lvl2pPr>
            <a:lvl3pPr marR="0" lvl="2" algn="l" rtl="0">
              <a:lnSpc>
                <a:spcPct val="100000"/>
              </a:lnSpc>
              <a:spcBef>
                <a:spcPts val="0"/>
              </a:spcBef>
              <a:spcAft>
                <a:spcPts val="0"/>
              </a:spcAft>
              <a:buClr>
                <a:schemeClr val="lt1"/>
              </a:buClr>
              <a:buSzPts val="1800"/>
              <a:buFont typeface="Lato"/>
              <a:buNone/>
              <a:defRPr sz="1800" b="0" i="0" u="none" strike="noStrike" cap="none">
                <a:solidFill>
                  <a:schemeClr val="lt1"/>
                </a:solidFill>
                <a:latin typeface="Lato"/>
                <a:ea typeface="Lato"/>
                <a:cs typeface="Lato"/>
                <a:sym typeface="Lato"/>
              </a:defRPr>
            </a:lvl3pPr>
            <a:lvl4pPr marR="0" lvl="3" algn="l" rtl="0">
              <a:lnSpc>
                <a:spcPct val="100000"/>
              </a:lnSpc>
              <a:spcBef>
                <a:spcPts val="0"/>
              </a:spcBef>
              <a:spcAft>
                <a:spcPts val="0"/>
              </a:spcAft>
              <a:buClr>
                <a:schemeClr val="lt1"/>
              </a:buClr>
              <a:buSzPts val="1800"/>
              <a:buFont typeface="Lato"/>
              <a:buNone/>
              <a:defRPr sz="1800" b="0" i="0" u="none" strike="noStrike" cap="none">
                <a:solidFill>
                  <a:schemeClr val="lt1"/>
                </a:solidFill>
                <a:latin typeface="Lato"/>
                <a:ea typeface="Lato"/>
                <a:cs typeface="Lato"/>
                <a:sym typeface="Lato"/>
              </a:defRPr>
            </a:lvl4pPr>
            <a:lvl5pPr marR="0" lvl="4" algn="l" rtl="0">
              <a:lnSpc>
                <a:spcPct val="100000"/>
              </a:lnSpc>
              <a:spcBef>
                <a:spcPts val="0"/>
              </a:spcBef>
              <a:spcAft>
                <a:spcPts val="0"/>
              </a:spcAft>
              <a:buClr>
                <a:schemeClr val="lt1"/>
              </a:buClr>
              <a:buSzPts val="1800"/>
              <a:buFont typeface="Lato"/>
              <a:buNone/>
              <a:defRPr sz="1800" b="0" i="0" u="none" strike="noStrike" cap="none">
                <a:solidFill>
                  <a:schemeClr val="lt1"/>
                </a:solidFill>
                <a:latin typeface="Lato"/>
                <a:ea typeface="Lato"/>
                <a:cs typeface="Lato"/>
                <a:sym typeface="Lato"/>
              </a:defRPr>
            </a:lvl5pPr>
            <a:lvl6pPr marR="0" lvl="5" algn="l" rtl="0">
              <a:lnSpc>
                <a:spcPct val="100000"/>
              </a:lnSpc>
              <a:spcBef>
                <a:spcPts val="0"/>
              </a:spcBef>
              <a:spcAft>
                <a:spcPts val="0"/>
              </a:spcAft>
              <a:buClr>
                <a:schemeClr val="lt1"/>
              </a:buClr>
              <a:buSzPts val="1800"/>
              <a:buFont typeface="Lato"/>
              <a:buNone/>
              <a:defRPr sz="1800" b="0" i="0" u="none" strike="noStrike" cap="none">
                <a:solidFill>
                  <a:schemeClr val="lt1"/>
                </a:solidFill>
                <a:latin typeface="Lato"/>
                <a:ea typeface="Lato"/>
                <a:cs typeface="Lato"/>
                <a:sym typeface="Lato"/>
              </a:defRPr>
            </a:lvl6pPr>
            <a:lvl7pPr marR="0" lvl="6" algn="l" rtl="0">
              <a:lnSpc>
                <a:spcPct val="100000"/>
              </a:lnSpc>
              <a:spcBef>
                <a:spcPts val="0"/>
              </a:spcBef>
              <a:spcAft>
                <a:spcPts val="0"/>
              </a:spcAft>
              <a:buClr>
                <a:schemeClr val="lt1"/>
              </a:buClr>
              <a:buSzPts val="1800"/>
              <a:buFont typeface="Lato"/>
              <a:buNone/>
              <a:defRPr sz="1800" b="0" i="0" u="none" strike="noStrike" cap="none">
                <a:solidFill>
                  <a:schemeClr val="lt1"/>
                </a:solidFill>
                <a:latin typeface="Lato"/>
                <a:ea typeface="Lato"/>
                <a:cs typeface="Lato"/>
                <a:sym typeface="Lato"/>
              </a:defRPr>
            </a:lvl7pPr>
            <a:lvl8pPr marR="0" lvl="7" algn="l" rtl="0">
              <a:lnSpc>
                <a:spcPct val="100000"/>
              </a:lnSpc>
              <a:spcBef>
                <a:spcPts val="0"/>
              </a:spcBef>
              <a:spcAft>
                <a:spcPts val="0"/>
              </a:spcAft>
              <a:buClr>
                <a:schemeClr val="lt1"/>
              </a:buClr>
              <a:buSzPts val="1800"/>
              <a:buFont typeface="Lato"/>
              <a:buNone/>
              <a:defRPr sz="1800" b="0" i="0" u="none" strike="noStrike" cap="none">
                <a:solidFill>
                  <a:schemeClr val="lt1"/>
                </a:solidFill>
                <a:latin typeface="Lato"/>
                <a:ea typeface="Lato"/>
                <a:cs typeface="Lato"/>
                <a:sym typeface="Lato"/>
              </a:defRPr>
            </a:lvl8pPr>
            <a:lvl9pPr marR="0" lvl="8" algn="l" rtl="0">
              <a:lnSpc>
                <a:spcPct val="100000"/>
              </a:lnSpc>
              <a:spcBef>
                <a:spcPts val="0"/>
              </a:spcBef>
              <a:spcAft>
                <a:spcPts val="0"/>
              </a:spcAft>
              <a:buClr>
                <a:schemeClr val="lt1"/>
              </a:buClr>
              <a:buSzPts val="1800"/>
              <a:buFont typeface="Lato"/>
              <a:buNone/>
              <a:defRPr sz="1800" b="0" i="0" u="none" strike="noStrike" cap="none">
                <a:solidFill>
                  <a:schemeClr val="lt1"/>
                </a:solidFill>
                <a:latin typeface="Lato"/>
                <a:ea typeface="Lato"/>
                <a:cs typeface="Lato"/>
                <a:sym typeface="Lato"/>
              </a:defRPr>
            </a:lvl9pPr>
          </a:lstStyle>
          <a:p>
            <a:endParaRPr/>
          </a:p>
        </p:txBody>
      </p:sp>
      <p:sp>
        <p:nvSpPr>
          <p:cNvPr id="190" name="Google Shape;190;p12"/>
          <p:cNvSpPr txBox="1">
            <a:spLocks noGrp="1"/>
          </p:cNvSpPr>
          <p:nvPr>
            <p:ph type="sldNum" idx="12"/>
          </p:nvPr>
        </p:nvSpPr>
        <p:spPr>
          <a:xfrm>
            <a:off x="8497999" y="4688758"/>
            <a:ext cx="548700" cy="3936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1pPr>
            <a:lvl2pPr marL="0" marR="0" lvl="1" indent="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2pPr>
            <a:lvl3pPr marL="0" marR="0" lvl="2" indent="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3pPr>
            <a:lvl4pPr marL="0" marR="0" lvl="3" indent="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4pPr>
            <a:lvl5pPr marL="0" marR="0" lvl="4" indent="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5pPr>
            <a:lvl6pPr marL="0" marR="0" lvl="5" indent="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6pPr>
            <a:lvl7pPr marL="0" marR="0" lvl="6" indent="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7pPr>
            <a:lvl8pPr marL="0" marR="0" lvl="7" indent="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8pPr>
            <a:lvl9pPr marL="0" marR="0" lvl="8" indent="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1">
  <p:cSld name="TITLE_3">
    <p:bg>
      <p:bgPr>
        <a:solidFill>
          <a:schemeClr val="lt2"/>
        </a:solidFill>
        <a:effectLst/>
      </p:bgPr>
    </p:bg>
    <p:spTree>
      <p:nvGrpSpPr>
        <p:cNvPr id="1" name="Shape 191"/>
        <p:cNvGrpSpPr/>
        <p:nvPr/>
      </p:nvGrpSpPr>
      <p:grpSpPr>
        <a:xfrm>
          <a:off x="0" y="0"/>
          <a:ext cx="0" cy="0"/>
          <a:chOff x="0" y="0"/>
          <a:chExt cx="0" cy="0"/>
        </a:xfrm>
      </p:grpSpPr>
      <p:sp>
        <p:nvSpPr>
          <p:cNvPr id="192" name="Google Shape;192;p13"/>
          <p:cNvSpPr/>
          <p:nvPr/>
        </p:nvSpPr>
        <p:spPr>
          <a:xfrm>
            <a:off x="0" y="0"/>
            <a:ext cx="9144000" cy="4878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3" name="Google Shape;193;p13"/>
          <p:cNvGrpSpPr/>
          <p:nvPr/>
        </p:nvGrpSpPr>
        <p:grpSpPr>
          <a:xfrm>
            <a:off x="830392" y="1191256"/>
            <a:ext cx="745763" cy="45826"/>
            <a:chOff x="4580561" y="2589004"/>
            <a:chExt cx="1064464" cy="25200"/>
          </a:xfrm>
        </p:grpSpPr>
        <p:sp>
          <p:nvSpPr>
            <p:cNvPr id="194" name="Google Shape;194;p13"/>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13"/>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6" name="Google Shape;196;p13"/>
          <p:cNvSpPr txBox="1">
            <a:spLocks noGrp="1"/>
          </p:cNvSpPr>
          <p:nvPr>
            <p:ph type="ctrTitle"/>
          </p:nvPr>
        </p:nvSpPr>
        <p:spPr>
          <a:xfrm>
            <a:off x="729450" y="1322450"/>
            <a:ext cx="7688100" cy="1664700"/>
          </a:xfrm>
          <a:prstGeom prst="rect">
            <a:avLst/>
          </a:prstGeom>
        </p:spPr>
        <p:txBody>
          <a:bodyPr spcFirstLastPara="1" wrap="square" lIns="91425" tIns="91425" rIns="91425" bIns="91425" anchor="ctr" anchorCtr="0">
            <a:noAutofit/>
          </a:bodyPr>
          <a:lstStyle>
            <a:lvl1pPr lvl="0" rtl="0">
              <a:spcBef>
                <a:spcPts val="0"/>
              </a:spcBef>
              <a:spcAft>
                <a:spcPts val="0"/>
              </a:spcAft>
              <a:buSzPts val="4200"/>
              <a:buNone/>
              <a:defRPr sz="4200"/>
            </a:lvl1pPr>
            <a:lvl2pPr lvl="1" rtl="0">
              <a:spcBef>
                <a:spcPts val="0"/>
              </a:spcBef>
              <a:spcAft>
                <a:spcPts val="0"/>
              </a:spcAft>
              <a:buSzPts val="4200"/>
              <a:buNone/>
              <a:defRPr sz="4200"/>
            </a:lvl2pPr>
            <a:lvl3pPr lvl="2" rtl="0">
              <a:spcBef>
                <a:spcPts val="0"/>
              </a:spcBef>
              <a:spcAft>
                <a:spcPts val="0"/>
              </a:spcAft>
              <a:buSzPts val="4200"/>
              <a:buNone/>
              <a:defRPr sz="4200"/>
            </a:lvl3pPr>
            <a:lvl4pPr lvl="3" rtl="0">
              <a:spcBef>
                <a:spcPts val="0"/>
              </a:spcBef>
              <a:spcAft>
                <a:spcPts val="0"/>
              </a:spcAft>
              <a:buSzPts val="4200"/>
              <a:buNone/>
              <a:defRPr sz="4200"/>
            </a:lvl4pPr>
            <a:lvl5pPr lvl="4" rtl="0">
              <a:spcBef>
                <a:spcPts val="0"/>
              </a:spcBef>
              <a:spcAft>
                <a:spcPts val="0"/>
              </a:spcAft>
              <a:buSzPts val="4200"/>
              <a:buNone/>
              <a:defRPr sz="4200"/>
            </a:lvl5pPr>
            <a:lvl6pPr lvl="5" rtl="0">
              <a:spcBef>
                <a:spcPts val="0"/>
              </a:spcBef>
              <a:spcAft>
                <a:spcPts val="0"/>
              </a:spcAft>
              <a:buSzPts val="4200"/>
              <a:buNone/>
              <a:defRPr sz="4200"/>
            </a:lvl6pPr>
            <a:lvl7pPr lvl="6" rtl="0">
              <a:spcBef>
                <a:spcPts val="0"/>
              </a:spcBef>
              <a:spcAft>
                <a:spcPts val="0"/>
              </a:spcAft>
              <a:buSzPts val="4200"/>
              <a:buNone/>
              <a:defRPr sz="4200"/>
            </a:lvl7pPr>
            <a:lvl8pPr lvl="7" rtl="0">
              <a:spcBef>
                <a:spcPts val="0"/>
              </a:spcBef>
              <a:spcAft>
                <a:spcPts val="0"/>
              </a:spcAft>
              <a:buSzPts val="4200"/>
              <a:buNone/>
              <a:defRPr sz="4200"/>
            </a:lvl8pPr>
            <a:lvl9pPr lvl="8" rtl="0">
              <a:spcBef>
                <a:spcPts val="0"/>
              </a:spcBef>
              <a:spcAft>
                <a:spcPts val="0"/>
              </a:spcAft>
              <a:buSzPts val="4200"/>
              <a:buNone/>
              <a:defRPr sz="4200"/>
            </a:lvl9pPr>
          </a:lstStyle>
          <a:p>
            <a:endParaRPr/>
          </a:p>
        </p:txBody>
      </p:sp>
      <p:sp>
        <p:nvSpPr>
          <p:cNvPr id="197" name="Google Shape;197;p13"/>
          <p:cNvSpPr txBox="1">
            <a:spLocks noGrp="1"/>
          </p:cNvSpPr>
          <p:nvPr>
            <p:ph type="subTitle" idx="1"/>
          </p:nvPr>
        </p:nvSpPr>
        <p:spPr>
          <a:xfrm>
            <a:off x="729627" y="3172900"/>
            <a:ext cx="7688100" cy="541200"/>
          </a:xfrm>
          <a:prstGeom prst="rect">
            <a:avLst/>
          </a:prstGeom>
        </p:spPr>
        <p:txBody>
          <a:bodyPr spcFirstLastPara="1" wrap="square" lIns="91425" tIns="91425" rIns="91425" bIns="91425" anchor="ctr" anchorCtr="0">
            <a:noAutofit/>
          </a:bodyPr>
          <a:lstStyle>
            <a:lvl1pPr lvl="0" rtl="0">
              <a:lnSpc>
                <a:spcPct val="100000"/>
              </a:lnSpc>
              <a:spcBef>
                <a:spcPts val="600"/>
              </a:spcBef>
              <a:spcAft>
                <a:spcPts val="0"/>
              </a:spcAft>
              <a:buSzPts val="1600"/>
              <a:buNone/>
              <a:defRPr sz="1600"/>
            </a:lvl1pPr>
            <a:lvl2pPr lvl="1" rtl="0">
              <a:lnSpc>
                <a:spcPct val="100000"/>
              </a:lnSpc>
              <a:spcBef>
                <a:spcPts val="500"/>
              </a:spcBef>
              <a:spcAft>
                <a:spcPts val="0"/>
              </a:spcAft>
              <a:buSzPts val="1600"/>
              <a:buNone/>
              <a:defRPr sz="1600"/>
            </a:lvl2pPr>
            <a:lvl3pPr lvl="2" rtl="0">
              <a:lnSpc>
                <a:spcPct val="100000"/>
              </a:lnSpc>
              <a:spcBef>
                <a:spcPts val="500"/>
              </a:spcBef>
              <a:spcAft>
                <a:spcPts val="0"/>
              </a:spcAft>
              <a:buSzPts val="1600"/>
              <a:buNone/>
              <a:defRPr sz="1600"/>
            </a:lvl3pPr>
            <a:lvl4pPr lvl="3" rtl="0">
              <a:lnSpc>
                <a:spcPct val="100000"/>
              </a:lnSpc>
              <a:spcBef>
                <a:spcPts val="400"/>
              </a:spcBef>
              <a:spcAft>
                <a:spcPts val="0"/>
              </a:spcAft>
              <a:buSzPts val="1600"/>
              <a:buNone/>
              <a:defRPr sz="1600"/>
            </a:lvl4pPr>
            <a:lvl5pPr lvl="4" rtl="0">
              <a:lnSpc>
                <a:spcPct val="100000"/>
              </a:lnSpc>
              <a:spcBef>
                <a:spcPts val="400"/>
              </a:spcBef>
              <a:spcAft>
                <a:spcPts val="0"/>
              </a:spcAft>
              <a:buSzPts val="1600"/>
              <a:buNone/>
              <a:defRPr sz="1600"/>
            </a:lvl5pPr>
            <a:lvl6pPr lvl="5" rtl="0">
              <a:lnSpc>
                <a:spcPct val="100000"/>
              </a:lnSpc>
              <a:spcBef>
                <a:spcPts val="400"/>
              </a:spcBef>
              <a:spcAft>
                <a:spcPts val="0"/>
              </a:spcAft>
              <a:buSzPts val="1600"/>
              <a:buNone/>
              <a:defRPr sz="1600"/>
            </a:lvl6pPr>
            <a:lvl7pPr lvl="6" rtl="0">
              <a:lnSpc>
                <a:spcPct val="100000"/>
              </a:lnSpc>
              <a:spcBef>
                <a:spcPts val="400"/>
              </a:spcBef>
              <a:spcAft>
                <a:spcPts val="0"/>
              </a:spcAft>
              <a:buSzPts val="1600"/>
              <a:buNone/>
              <a:defRPr sz="1600"/>
            </a:lvl7pPr>
            <a:lvl8pPr lvl="7" rtl="0">
              <a:lnSpc>
                <a:spcPct val="100000"/>
              </a:lnSpc>
              <a:spcBef>
                <a:spcPts val="400"/>
              </a:spcBef>
              <a:spcAft>
                <a:spcPts val="0"/>
              </a:spcAft>
              <a:buSzPts val="1600"/>
              <a:buNone/>
              <a:defRPr sz="1600"/>
            </a:lvl8pPr>
            <a:lvl9pPr lvl="8" rtl="0">
              <a:lnSpc>
                <a:spcPct val="100000"/>
              </a:lnSpc>
              <a:spcBef>
                <a:spcPts val="400"/>
              </a:spcBef>
              <a:spcAft>
                <a:spcPts val="0"/>
              </a:spcAft>
              <a:buSzPts val="1600"/>
              <a:buNone/>
              <a:defRPr sz="1600"/>
            </a:lvl9pPr>
          </a:lstStyle>
          <a:p>
            <a:endParaRPr/>
          </a:p>
        </p:txBody>
      </p:sp>
      <p:sp>
        <p:nvSpPr>
          <p:cNvPr id="198" name="Google Shape;198;p13"/>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99"/>
        <p:cNvGrpSpPr/>
        <p:nvPr/>
      </p:nvGrpSpPr>
      <p:grpSpPr>
        <a:xfrm>
          <a:off x="0" y="0"/>
          <a:ext cx="0" cy="0"/>
          <a:chOff x="0" y="0"/>
          <a:chExt cx="0" cy="0"/>
        </a:xfrm>
      </p:grpSpPr>
      <p:sp>
        <p:nvSpPr>
          <p:cNvPr id="200" name="Google Shape;200;p14"/>
          <p:cNvSpPr txBox="1">
            <a:spLocks noGrp="1"/>
          </p:cNvSpPr>
          <p:nvPr>
            <p:ph type="title"/>
          </p:nvPr>
        </p:nvSpPr>
        <p:spPr>
          <a:xfrm>
            <a:off x="628650" y="273844"/>
            <a:ext cx="7886700" cy="994200"/>
          </a:xfrm>
          <a:prstGeom prst="rect">
            <a:avLst/>
          </a:prstGeom>
          <a:noFill/>
          <a:ln>
            <a:noFill/>
          </a:ln>
        </p:spPr>
        <p:txBody>
          <a:bodyPr spcFirstLastPara="1" wrap="square" lIns="91425" tIns="91425" rIns="91425" bIns="91425" anchor="ctr" anchorCtr="0">
            <a:noAutofit/>
          </a:bodyPr>
          <a:lstStyle>
            <a:lvl1pPr marL="0" marR="0" lvl="0" indent="0" algn="l" rtl="0">
              <a:lnSpc>
                <a:spcPct val="90000"/>
              </a:lnSpc>
              <a:spcBef>
                <a:spcPts val="0"/>
              </a:spcBef>
              <a:spcAft>
                <a:spcPts val="0"/>
              </a:spcAft>
              <a:buClr>
                <a:srgbClr val="EDEDED"/>
              </a:buClr>
              <a:buSzPts val="2000"/>
              <a:buFont typeface="Calibri"/>
              <a:buNone/>
              <a:defRPr sz="4100" b="0" i="0" u="none" strike="noStrike" cap="none">
                <a:solidFill>
                  <a:srgbClr val="EDEDED"/>
                </a:solidFill>
                <a:latin typeface="Calibri"/>
                <a:ea typeface="Calibri"/>
                <a:cs typeface="Calibri"/>
                <a:sym typeface="Calibri"/>
              </a:defRPr>
            </a:lvl1pPr>
            <a:lvl2pPr lvl="1" indent="0" rtl="0">
              <a:spcBef>
                <a:spcPts val="0"/>
              </a:spcBef>
              <a:spcAft>
                <a:spcPts val="0"/>
              </a:spcAft>
              <a:buSzPts val="2000"/>
              <a:buNone/>
              <a:defRPr sz="1400"/>
            </a:lvl2pPr>
            <a:lvl3pPr lvl="2" indent="0" rtl="0">
              <a:spcBef>
                <a:spcPts val="0"/>
              </a:spcBef>
              <a:spcAft>
                <a:spcPts val="0"/>
              </a:spcAft>
              <a:buSzPts val="2000"/>
              <a:buNone/>
              <a:defRPr sz="1400"/>
            </a:lvl3pPr>
            <a:lvl4pPr lvl="3" indent="0" rtl="0">
              <a:spcBef>
                <a:spcPts val="0"/>
              </a:spcBef>
              <a:spcAft>
                <a:spcPts val="0"/>
              </a:spcAft>
              <a:buSzPts val="2000"/>
              <a:buNone/>
              <a:defRPr sz="1400"/>
            </a:lvl4pPr>
            <a:lvl5pPr lvl="4" indent="0" rtl="0">
              <a:spcBef>
                <a:spcPts val="0"/>
              </a:spcBef>
              <a:spcAft>
                <a:spcPts val="0"/>
              </a:spcAft>
              <a:buSzPts val="2000"/>
              <a:buNone/>
              <a:defRPr sz="1400"/>
            </a:lvl5pPr>
            <a:lvl6pPr lvl="5" indent="0" rtl="0">
              <a:spcBef>
                <a:spcPts val="0"/>
              </a:spcBef>
              <a:spcAft>
                <a:spcPts val="0"/>
              </a:spcAft>
              <a:buSzPts val="2000"/>
              <a:buNone/>
              <a:defRPr sz="1400"/>
            </a:lvl6pPr>
            <a:lvl7pPr lvl="6" indent="0" rtl="0">
              <a:spcBef>
                <a:spcPts val="0"/>
              </a:spcBef>
              <a:spcAft>
                <a:spcPts val="0"/>
              </a:spcAft>
              <a:buSzPts val="2000"/>
              <a:buNone/>
              <a:defRPr sz="1400"/>
            </a:lvl7pPr>
            <a:lvl8pPr lvl="7" indent="0" rtl="0">
              <a:spcBef>
                <a:spcPts val="0"/>
              </a:spcBef>
              <a:spcAft>
                <a:spcPts val="0"/>
              </a:spcAft>
              <a:buSzPts val="2000"/>
              <a:buNone/>
              <a:defRPr sz="1400"/>
            </a:lvl8pPr>
            <a:lvl9pPr lvl="8" indent="0" rtl="0">
              <a:spcBef>
                <a:spcPts val="0"/>
              </a:spcBef>
              <a:spcAft>
                <a:spcPts val="0"/>
              </a:spcAft>
              <a:buSzPts val="2000"/>
              <a:buNone/>
              <a:defRPr sz="1400"/>
            </a:lvl9pPr>
          </a:lstStyle>
          <a:p>
            <a:endParaRPr/>
          </a:p>
        </p:txBody>
      </p:sp>
      <p:sp>
        <p:nvSpPr>
          <p:cNvPr id="201" name="Google Shape;201;p14"/>
          <p:cNvSpPr txBox="1">
            <a:spLocks noGrp="1"/>
          </p:cNvSpPr>
          <p:nvPr>
            <p:ph type="body" idx="1"/>
          </p:nvPr>
        </p:nvSpPr>
        <p:spPr>
          <a:xfrm>
            <a:off x="840000" y="1369219"/>
            <a:ext cx="7675500" cy="3263400"/>
          </a:xfrm>
          <a:prstGeom prst="rect">
            <a:avLst/>
          </a:prstGeom>
          <a:noFill/>
          <a:ln>
            <a:noFill/>
          </a:ln>
        </p:spPr>
        <p:txBody>
          <a:bodyPr spcFirstLastPara="1" wrap="square" lIns="91425" tIns="91425" rIns="91425" bIns="91425" anchor="t" anchorCtr="0">
            <a:noAutofit/>
          </a:bodyPr>
          <a:lstStyle>
            <a:lvl1pPr marL="457200" marR="0" lvl="0" indent="-361950" algn="l" rtl="0">
              <a:lnSpc>
                <a:spcPct val="90000"/>
              </a:lnSpc>
              <a:spcBef>
                <a:spcPts val="800"/>
              </a:spcBef>
              <a:spcAft>
                <a:spcPts val="0"/>
              </a:spcAft>
              <a:buClr>
                <a:srgbClr val="EDEDED"/>
              </a:buClr>
              <a:buSzPts val="2100"/>
              <a:buFont typeface="Arial"/>
              <a:buChar char="•"/>
              <a:defRPr sz="2100" b="0" i="0" u="none" strike="noStrike" cap="none">
                <a:solidFill>
                  <a:srgbClr val="EDEDED"/>
                </a:solidFill>
                <a:latin typeface="Calibri"/>
                <a:ea typeface="Calibri"/>
                <a:cs typeface="Calibri"/>
                <a:sym typeface="Calibri"/>
              </a:defRPr>
            </a:lvl1pPr>
            <a:lvl2pPr marL="914400" marR="0" lvl="1" indent="-342900" algn="l" rtl="0">
              <a:lnSpc>
                <a:spcPct val="90000"/>
              </a:lnSpc>
              <a:spcBef>
                <a:spcPts val="1000"/>
              </a:spcBef>
              <a:spcAft>
                <a:spcPts val="0"/>
              </a:spcAft>
              <a:buClr>
                <a:srgbClr val="EDEDED"/>
              </a:buClr>
              <a:buSzPts val="1800"/>
              <a:buFont typeface="Arial"/>
              <a:buChar char="•"/>
              <a:defRPr sz="1800" b="0" i="0" u="none" strike="noStrike" cap="none">
                <a:solidFill>
                  <a:srgbClr val="EDEDED"/>
                </a:solidFill>
                <a:latin typeface="Calibri"/>
                <a:ea typeface="Calibri"/>
                <a:cs typeface="Calibri"/>
                <a:sym typeface="Calibri"/>
              </a:defRPr>
            </a:lvl2pPr>
            <a:lvl3pPr marL="1371600" marR="0" lvl="2" indent="-323850" algn="l" rtl="0">
              <a:lnSpc>
                <a:spcPct val="90000"/>
              </a:lnSpc>
              <a:spcBef>
                <a:spcPts val="1000"/>
              </a:spcBef>
              <a:spcAft>
                <a:spcPts val="0"/>
              </a:spcAft>
              <a:buClr>
                <a:srgbClr val="EDEDED"/>
              </a:buClr>
              <a:buSzPts val="1500"/>
              <a:buFont typeface="Arial"/>
              <a:buChar char="•"/>
              <a:defRPr sz="1500" b="0" i="0" u="none" strike="noStrike" cap="none">
                <a:solidFill>
                  <a:srgbClr val="EDEDED"/>
                </a:solidFill>
                <a:latin typeface="Calibri"/>
                <a:ea typeface="Calibri"/>
                <a:cs typeface="Calibri"/>
                <a:sym typeface="Calibri"/>
              </a:defRPr>
            </a:lvl3pPr>
            <a:lvl4pPr marL="1828800" marR="0" lvl="3" indent="-317500" algn="l" rtl="0">
              <a:lnSpc>
                <a:spcPct val="90000"/>
              </a:lnSpc>
              <a:spcBef>
                <a:spcPts val="1000"/>
              </a:spcBef>
              <a:spcAft>
                <a:spcPts val="0"/>
              </a:spcAft>
              <a:buClr>
                <a:srgbClr val="EDEDED"/>
              </a:buClr>
              <a:buSzPts val="1400"/>
              <a:buFont typeface="Arial"/>
              <a:buChar char="•"/>
              <a:defRPr sz="1400" b="0" i="0" u="none" strike="noStrike" cap="none">
                <a:solidFill>
                  <a:srgbClr val="EDEDED"/>
                </a:solidFill>
                <a:latin typeface="Calibri"/>
                <a:ea typeface="Calibri"/>
                <a:cs typeface="Calibri"/>
                <a:sym typeface="Calibri"/>
              </a:defRPr>
            </a:lvl4pPr>
            <a:lvl5pPr marL="2286000" marR="0" lvl="4" indent="-317500" algn="l" rtl="0">
              <a:lnSpc>
                <a:spcPct val="90000"/>
              </a:lnSpc>
              <a:spcBef>
                <a:spcPts val="1000"/>
              </a:spcBef>
              <a:spcAft>
                <a:spcPts val="0"/>
              </a:spcAft>
              <a:buClr>
                <a:srgbClr val="EDEDED"/>
              </a:buClr>
              <a:buSzPts val="1400"/>
              <a:buFont typeface="Arial"/>
              <a:buChar char="•"/>
              <a:defRPr sz="1400" b="0" i="0" u="none" strike="noStrike" cap="none">
                <a:solidFill>
                  <a:srgbClr val="EDEDED"/>
                </a:solidFill>
                <a:latin typeface="Calibri"/>
                <a:ea typeface="Calibri"/>
                <a:cs typeface="Calibri"/>
                <a:sym typeface="Calibri"/>
              </a:defRPr>
            </a:lvl5pPr>
            <a:lvl6pPr marL="2743200" marR="0" lvl="5" indent="-317500" algn="l" rtl="0">
              <a:lnSpc>
                <a:spcPct val="90000"/>
              </a:lnSpc>
              <a:spcBef>
                <a:spcPts val="1000"/>
              </a:spcBef>
              <a:spcAft>
                <a:spcPts val="0"/>
              </a:spcAft>
              <a:buClr>
                <a:schemeClr val="lt1"/>
              </a:buClr>
              <a:buSzPts val="1400"/>
              <a:buFont typeface="Arial"/>
              <a:buChar char="•"/>
              <a:defRPr sz="1400" b="0" i="0" u="none" strike="noStrike" cap="none">
                <a:solidFill>
                  <a:schemeClr val="lt1"/>
                </a:solidFill>
                <a:latin typeface="Calibri"/>
                <a:ea typeface="Calibri"/>
                <a:cs typeface="Calibri"/>
                <a:sym typeface="Calibri"/>
              </a:defRPr>
            </a:lvl6pPr>
            <a:lvl7pPr marL="3200400" marR="0" lvl="6" indent="-317500" algn="l" rtl="0">
              <a:lnSpc>
                <a:spcPct val="90000"/>
              </a:lnSpc>
              <a:spcBef>
                <a:spcPts val="1000"/>
              </a:spcBef>
              <a:spcAft>
                <a:spcPts val="0"/>
              </a:spcAft>
              <a:buClr>
                <a:schemeClr val="lt1"/>
              </a:buClr>
              <a:buSzPts val="1400"/>
              <a:buFont typeface="Arial"/>
              <a:buChar char="•"/>
              <a:defRPr sz="1400" b="0" i="0" u="none" strike="noStrike" cap="none">
                <a:solidFill>
                  <a:schemeClr val="lt1"/>
                </a:solidFill>
                <a:latin typeface="Calibri"/>
                <a:ea typeface="Calibri"/>
                <a:cs typeface="Calibri"/>
                <a:sym typeface="Calibri"/>
              </a:defRPr>
            </a:lvl7pPr>
            <a:lvl8pPr marL="3657600" marR="0" lvl="7" indent="-317500" algn="l" rtl="0">
              <a:lnSpc>
                <a:spcPct val="90000"/>
              </a:lnSpc>
              <a:spcBef>
                <a:spcPts val="1000"/>
              </a:spcBef>
              <a:spcAft>
                <a:spcPts val="0"/>
              </a:spcAft>
              <a:buClr>
                <a:schemeClr val="lt1"/>
              </a:buClr>
              <a:buSzPts val="1400"/>
              <a:buFont typeface="Arial"/>
              <a:buChar char="•"/>
              <a:defRPr sz="1400" b="0" i="0" u="none" strike="noStrike" cap="none">
                <a:solidFill>
                  <a:schemeClr val="lt1"/>
                </a:solidFill>
                <a:latin typeface="Calibri"/>
                <a:ea typeface="Calibri"/>
                <a:cs typeface="Calibri"/>
                <a:sym typeface="Calibri"/>
              </a:defRPr>
            </a:lvl8pPr>
            <a:lvl9pPr marL="4114800" marR="0" lvl="8" indent="-317500" algn="l" rtl="0">
              <a:lnSpc>
                <a:spcPct val="90000"/>
              </a:lnSpc>
              <a:spcBef>
                <a:spcPts val="1000"/>
              </a:spcBef>
              <a:spcAft>
                <a:spcPts val="1000"/>
              </a:spcAft>
              <a:buClr>
                <a:schemeClr val="lt1"/>
              </a:buClr>
              <a:buSzPts val="1400"/>
              <a:buFont typeface="Arial"/>
              <a:buChar char="•"/>
              <a:defRPr sz="1400" b="0" i="0" u="none" strike="noStrike" cap="none">
                <a:solidFill>
                  <a:schemeClr val="lt1"/>
                </a:solidFill>
                <a:latin typeface="Calibri"/>
                <a:ea typeface="Calibri"/>
                <a:cs typeface="Calibri"/>
                <a:sym typeface="Calibri"/>
              </a:defRPr>
            </a:lvl9pPr>
          </a:lstStyle>
          <a:p>
            <a:endParaRPr/>
          </a:p>
        </p:txBody>
      </p:sp>
      <p:sp>
        <p:nvSpPr>
          <p:cNvPr id="202" name="Google Shape;202;p14"/>
          <p:cNvSpPr txBox="1">
            <a:spLocks noGrp="1"/>
          </p:cNvSpPr>
          <p:nvPr>
            <p:ph type="dt" idx="10"/>
          </p:nvPr>
        </p:nvSpPr>
        <p:spPr>
          <a:xfrm>
            <a:off x="628650" y="4767263"/>
            <a:ext cx="2057400" cy="273900"/>
          </a:xfrm>
          <a:prstGeom prst="rect">
            <a:avLst/>
          </a:prstGeom>
          <a:noFill/>
          <a:ln>
            <a:noFill/>
          </a:ln>
        </p:spPr>
        <p:txBody>
          <a:bodyPr spcFirstLastPara="1" wrap="square" lIns="68575" tIns="68575" rIns="68575" bIns="68575" anchor="ctr" anchorCtr="0">
            <a:noAutofit/>
          </a:bodyPr>
          <a:lstStyle>
            <a:lvl1pPr marL="0" marR="0" lvl="0" indent="0" algn="l" rtl="0">
              <a:spcBef>
                <a:spcPts val="0"/>
              </a:spcBef>
              <a:spcAft>
                <a:spcPts val="0"/>
              </a:spcAft>
              <a:buSzPts val="1100"/>
              <a:buNone/>
              <a:defRPr sz="900" b="0" i="0" u="none" strike="noStrike" cap="none">
                <a:solidFill>
                  <a:srgbClr val="EDEDED"/>
                </a:solidFill>
                <a:latin typeface="Calibri"/>
                <a:ea typeface="Calibri"/>
                <a:cs typeface="Calibri"/>
                <a:sym typeface="Calibri"/>
              </a:defRPr>
            </a:lvl1pPr>
            <a:lvl2pPr marL="342900" marR="0" lvl="1" indent="0"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2pPr>
            <a:lvl3pPr marL="685800" marR="0" lvl="2" indent="0"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3pPr>
            <a:lvl4pPr marL="1028700" marR="0" lvl="3" indent="0"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4pPr>
            <a:lvl5pPr marL="1371600" marR="0" lvl="4" indent="0"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5pPr>
            <a:lvl6pPr marL="1714500" marR="0" lvl="5" indent="0"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6pPr>
            <a:lvl7pPr marL="2057400" marR="0" lvl="6" indent="0"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7pPr>
            <a:lvl8pPr marL="2400300" marR="0" lvl="7" indent="0"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8pPr>
            <a:lvl9pPr marL="2743200" marR="0" lvl="8" indent="0"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9pPr>
          </a:lstStyle>
          <a:p>
            <a:endParaRPr/>
          </a:p>
        </p:txBody>
      </p:sp>
      <p:sp>
        <p:nvSpPr>
          <p:cNvPr id="203" name="Google Shape;203;p14"/>
          <p:cNvSpPr txBox="1">
            <a:spLocks noGrp="1"/>
          </p:cNvSpPr>
          <p:nvPr>
            <p:ph type="ftr" idx="11"/>
          </p:nvPr>
        </p:nvSpPr>
        <p:spPr>
          <a:xfrm>
            <a:off x="3028950" y="4767263"/>
            <a:ext cx="3086100" cy="273900"/>
          </a:xfrm>
          <a:prstGeom prst="rect">
            <a:avLst/>
          </a:prstGeom>
          <a:noFill/>
          <a:ln>
            <a:noFill/>
          </a:ln>
        </p:spPr>
        <p:txBody>
          <a:bodyPr spcFirstLastPara="1" wrap="square" lIns="68575" tIns="68575" rIns="68575" bIns="68575" anchor="ctr" anchorCtr="0">
            <a:noAutofit/>
          </a:bodyPr>
          <a:lstStyle>
            <a:lvl1pPr marL="0" marR="0" lvl="0" indent="0" algn="ctr" rtl="0">
              <a:spcBef>
                <a:spcPts val="0"/>
              </a:spcBef>
              <a:spcAft>
                <a:spcPts val="0"/>
              </a:spcAft>
              <a:buSzPts val="1100"/>
              <a:buNone/>
              <a:defRPr sz="900" b="0" i="0" u="none" strike="noStrike" cap="none">
                <a:solidFill>
                  <a:srgbClr val="EDEDED"/>
                </a:solidFill>
                <a:latin typeface="Calibri"/>
                <a:ea typeface="Calibri"/>
                <a:cs typeface="Calibri"/>
                <a:sym typeface="Calibri"/>
              </a:defRPr>
            </a:lvl1pPr>
            <a:lvl2pPr marL="342900" marR="0" lvl="1" indent="0"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2pPr>
            <a:lvl3pPr marL="685800" marR="0" lvl="2" indent="0"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3pPr>
            <a:lvl4pPr marL="1028700" marR="0" lvl="3" indent="0"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4pPr>
            <a:lvl5pPr marL="1371600" marR="0" lvl="4" indent="0"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5pPr>
            <a:lvl6pPr marL="1714500" marR="0" lvl="5" indent="0"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6pPr>
            <a:lvl7pPr marL="2057400" marR="0" lvl="6" indent="0"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7pPr>
            <a:lvl8pPr marL="2400300" marR="0" lvl="7" indent="0"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8pPr>
            <a:lvl9pPr marL="2743200" marR="0" lvl="8" indent="0"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9pPr>
          </a:lstStyle>
          <a:p>
            <a:endParaRPr/>
          </a:p>
        </p:txBody>
      </p:sp>
      <p:sp>
        <p:nvSpPr>
          <p:cNvPr id="204" name="Google Shape;204;p1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EDEDED"/>
                </a:solidFill>
                <a:latin typeface="Calibri"/>
                <a:ea typeface="Calibri"/>
                <a:cs typeface="Calibri"/>
                <a:sym typeface="Calibri"/>
              </a:defRPr>
            </a:lvl1pPr>
            <a:lvl2pPr marL="0" marR="0" lvl="1" indent="0" algn="r" rtl="0">
              <a:spcBef>
                <a:spcPts val="0"/>
              </a:spcBef>
              <a:buNone/>
              <a:defRPr sz="900" b="0" i="0" u="none" strike="noStrike" cap="none">
                <a:solidFill>
                  <a:srgbClr val="EDEDED"/>
                </a:solidFill>
                <a:latin typeface="Calibri"/>
                <a:ea typeface="Calibri"/>
                <a:cs typeface="Calibri"/>
                <a:sym typeface="Calibri"/>
              </a:defRPr>
            </a:lvl2pPr>
            <a:lvl3pPr marL="0" marR="0" lvl="2" indent="0" algn="r" rtl="0">
              <a:spcBef>
                <a:spcPts val="0"/>
              </a:spcBef>
              <a:buNone/>
              <a:defRPr sz="900" b="0" i="0" u="none" strike="noStrike" cap="none">
                <a:solidFill>
                  <a:srgbClr val="EDEDED"/>
                </a:solidFill>
                <a:latin typeface="Calibri"/>
                <a:ea typeface="Calibri"/>
                <a:cs typeface="Calibri"/>
                <a:sym typeface="Calibri"/>
              </a:defRPr>
            </a:lvl3pPr>
            <a:lvl4pPr marL="0" marR="0" lvl="3" indent="0" algn="r" rtl="0">
              <a:spcBef>
                <a:spcPts val="0"/>
              </a:spcBef>
              <a:buNone/>
              <a:defRPr sz="900" b="0" i="0" u="none" strike="noStrike" cap="none">
                <a:solidFill>
                  <a:srgbClr val="EDEDED"/>
                </a:solidFill>
                <a:latin typeface="Calibri"/>
                <a:ea typeface="Calibri"/>
                <a:cs typeface="Calibri"/>
                <a:sym typeface="Calibri"/>
              </a:defRPr>
            </a:lvl4pPr>
            <a:lvl5pPr marL="0" marR="0" lvl="4" indent="0" algn="r" rtl="0">
              <a:spcBef>
                <a:spcPts val="0"/>
              </a:spcBef>
              <a:buNone/>
              <a:defRPr sz="900" b="0" i="0" u="none" strike="noStrike" cap="none">
                <a:solidFill>
                  <a:srgbClr val="EDEDED"/>
                </a:solidFill>
                <a:latin typeface="Calibri"/>
                <a:ea typeface="Calibri"/>
                <a:cs typeface="Calibri"/>
                <a:sym typeface="Calibri"/>
              </a:defRPr>
            </a:lvl5pPr>
            <a:lvl6pPr marL="0" marR="0" lvl="5" indent="0" algn="r" rtl="0">
              <a:spcBef>
                <a:spcPts val="0"/>
              </a:spcBef>
              <a:buNone/>
              <a:defRPr sz="900" b="0" i="0" u="none" strike="noStrike" cap="none">
                <a:solidFill>
                  <a:srgbClr val="EDEDED"/>
                </a:solidFill>
                <a:latin typeface="Calibri"/>
                <a:ea typeface="Calibri"/>
                <a:cs typeface="Calibri"/>
                <a:sym typeface="Calibri"/>
              </a:defRPr>
            </a:lvl6pPr>
            <a:lvl7pPr marL="0" marR="0" lvl="6" indent="0" algn="r" rtl="0">
              <a:spcBef>
                <a:spcPts val="0"/>
              </a:spcBef>
              <a:buNone/>
              <a:defRPr sz="900" b="0" i="0" u="none" strike="noStrike" cap="none">
                <a:solidFill>
                  <a:srgbClr val="EDEDED"/>
                </a:solidFill>
                <a:latin typeface="Calibri"/>
                <a:ea typeface="Calibri"/>
                <a:cs typeface="Calibri"/>
                <a:sym typeface="Calibri"/>
              </a:defRPr>
            </a:lvl7pPr>
            <a:lvl8pPr marL="0" marR="0" lvl="7" indent="0" algn="r" rtl="0">
              <a:spcBef>
                <a:spcPts val="0"/>
              </a:spcBef>
              <a:buNone/>
              <a:defRPr sz="900" b="0" i="0" u="none" strike="noStrike" cap="none">
                <a:solidFill>
                  <a:srgbClr val="EDEDED"/>
                </a:solidFill>
                <a:latin typeface="Calibri"/>
                <a:ea typeface="Calibri"/>
                <a:cs typeface="Calibri"/>
                <a:sym typeface="Calibri"/>
              </a:defRPr>
            </a:lvl8pPr>
            <a:lvl9pPr marL="0" marR="0" lvl="8" indent="0" algn="r" rtl="0">
              <a:spcBef>
                <a:spcPts val="0"/>
              </a:spcBef>
              <a:buNone/>
              <a:defRPr sz="900" b="0" i="0" u="none" strike="noStrike" cap="none">
                <a:solidFill>
                  <a:srgbClr val="EDEDED"/>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05"/>
        <p:cNvGrpSpPr/>
        <p:nvPr/>
      </p:nvGrpSpPr>
      <p:grpSpPr>
        <a:xfrm>
          <a:off x="0" y="0"/>
          <a:ext cx="0" cy="0"/>
          <a:chOff x="0" y="0"/>
          <a:chExt cx="0" cy="0"/>
        </a:xfrm>
      </p:grpSpPr>
      <p:sp>
        <p:nvSpPr>
          <p:cNvPr id="206" name="Google Shape;206;p15"/>
          <p:cNvSpPr txBox="1">
            <a:spLocks noGrp="1"/>
          </p:cNvSpPr>
          <p:nvPr>
            <p:ph type="title"/>
          </p:nvPr>
        </p:nvSpPr>
        <p:spPr>
          <a:xfrm>
            <a:off x="628650" y="273844"/>
            <a:ext cx="7886700" cy="994200"/>
          </a:xfrm>
          <a:prstGeom prst="rect">
            <a:avLst/>
          </a:prstGeom>
          <a:noFill/>
          <a:ln>
            <a:noFill/>
          </a:ln>
        </p:spPr>
        <p:txBody>
          <a:bodyPr spcFirstLastPara="1" wrap="square" lIns="91425" tIns="91425" rIns="91425" bIns="91425" anchor="ctr" anchorCtr="0">
            <a:noAutofit/>
          </a:bodyPr>
          <a:lstStyle>
            <a:lvl1pPr marL="0" marR="0" lvl="0" indent="0" algn="l" rtl="0">
              <a:lnSpc>
                <a:spcPct val="90000"/>
              </a:lnSpc>
              <a:spcBef>
                <a:spcPts val="0"/>
              </a:spcBef>
              <a:spcAft>
                <a:spcPts val="0"/>
              </a:spcAft>
              <a:buClr>
                <a:srgbClr val="EDEDED"/>
              </a:buClr>
              <a:buSzPts val="2000"/>
              <a:buFont typeface="Calibri"/>
              <a:buNone/>
              <a:defRPr sz="4100" b="0" i="0" u="none" strike="noStrike" cap="none">
                <a:solidFill>
                  <a:srgbClr val="EDEDED"/>
                </a:solidFill>
                <a:latin typeface="Calibri"/>
                <a:ea typeface="Calibri"/>
                <a:cs typeface="Calibri"/>
                <a:sym typeface="Calibri"/>
              </a:defRPr>
            </a:lvl1pPr>
            <a:lvl2pPr lvl="1" indent="0" rtl="0">
              <a:spcBef>
                <a:spcPts val="0"/>
              </a:spcBef>
              <a:spcAft>
                <a:spcPts val="0"/>
              </a:spcAft>
              <a:buSzPts val="2000"/>
              <a:buNone/>
              <a:defRPr sz="1400"/>
            </a:lvl2pPr>
            <a:lvl3pPr lvl="2" indent="0" rtl="0">
              <a:spcBef>
                <a:spcPts val="0"/>
              </a:spcBef>
              <a:spcAft>
                <a:spcPts val="0"/>
              </a:spcAft>
              <a:buSzPts val="2000"/>
              <a:buNone/>
              <a:defRPr sz="1400"/>
            </a:lvl3pPr>
            <a:lvl4pPr lvl="3" indent="0" rtl="0">
              <a:spcBef>
                <a:spcPts val="0"/>
              </a:spcBef>
              <a:spcAft>
                <a:spcPts val="0"/>
              </a:spcAft>
              <a:buSzPts val="2000"/>
              <a:buNone/>
              <a:defRPr sz="1400"/>
            </a:lvl4pPr>
            <a:lvl5pPr lvl="4" indent="0" rtl="0">
              <a:spcBef>
                <a:spcPts val="0"/>
              </a:spcBef>
              <a:spcAft>
                <a:spcPts val="0"/>
              </a:spcAft>
              <a:buSzPts val="2000"/>
              <a:buNone/>
              <a:defRPr sz="1400"/>
            </a:lvl5pPr>
            <a:lvl6pPr lvl="5" indent="0" rtl="0">
              <a:spcBef>
                <a:spcPts val="0"/>
              </a:spcBef>
              <a:spcAft>
                <a:spcPts val="0"/>
              </a:spcAft>
              <a:buSzPts val="2000"/>
              <a:buNone/>
              <a:defRPr sz="1400"/>
            </a:lvl6pPr>
            <a:lvl7pPr lvl="6" indent="0" rtl="0">
              <a:spcBef>
                <a:spcPts val="0"/>
              </a:spcBef>
              <a:spcAft>
                <a:spcPts val="0"/>
              </a:spcAft>
              <a:buSzPts val="2000"/>
              <a:buNone/>
              <a:defRPr sz="1400"/>
            </a:lvl7pPr>
            <a:lvl8pPr lvl="7" indent="0" rtl="0">
              <a:spcBef>
                <a:spcPts val="0"/>
              </a:spcBef>
              <a:spcAft>
                <a:spcPts val="0"/>
              </a:spcAft>
              <a:buSzPts val="2000"/>
              <a:buNone/>
              <a:defRPr sz="1400"/>
            </a:lvl8pPr>
            <a:lvl9pPr lvl="8" indent="0" rtl="0">
              <a:spcBef>
                <a:spcPts val="0"/>
              </a:spcBef>
              <a:spcAft>
                <a:spcPts val="0"/>
              </a:spcAft>
              <a:buSzPts val="2000"/>
              <a:buNone/>
              <a:defRPr sz="1400"/>
            </a:lvl9pPr>
          </a:lstStyle>
          <a:p>
            <a:endParaRPr/>
          </a:p>
        </p:txBody>
      </p:sp>
      <p:sp>
        <p:nvSpPr>
          <p:cNvPr id="207" name="Google Shape;207;p15"/>
          <p:cNvSpPr txBox="1">
            <a:spLocks noGrp="1"/>
          </p:cNvSpPr>
          <p:nvPr>
            <p:ph type="body" idx="1"/>
          </p:nvPr>
        </p:nvSpPr>
        <p:spPr>
          <a:xfrm>
            <a:off x="840000" y="1369219"/>
            <a:ext cx="3768900" cy="3263400"/>
          </a:xfrm>
          <a:prstGeom prst="rect">
            <a:avLst/>
          </a:prstGeom>
          <a:noFill/>
          <a:ln>
            <a:noFill/>
          </a:ln>
        </p:spPr>
        <p:txBody>
          <a:bodyPr spcFirstLastPara="1" wrap="square" lIns="91425" tIns="91425" rIns="91425" bIns="91425" anchor="t" anchorCtr="0">
            <a:noAutofit/>
          </a:bodyPr>
          <a:lstStyle>
            <a:lvl1pPr marL="457200" marR="0" lvl="0" indent="-361950" algn="l" rtl="0">
              <a:lnSpc>
                <a:spcPct val="90000"/>
              </a:lnSpc>
              <a:spcBef>
                <a:spcPts val="800"/>
              </a:spcBef>
              <a:spcAft>
                <a:spcPts val="0"/>
              </a:spcAft>
              <a:buClr>
                <a:srgbClr val="EDEDED"/>
              </a:buClr>
              <a:buSzPts val="2100"/>
              <a:buFont typeface="Arial"/>
              <a:buChar char="•"/>
              <a:defRPr sz="2100" b="0" i="0" u="none" strike="noStrike" cap="none">
                <a:solidFill>
                  <a:srgbClr val="EDEDED"/>
                </a:solidFill>
                <a:latin typeface="Calibri"/>
                <a:ea typeface="Calibri"/>
                <a:cs typeface="Calibri"/>
                <a:sym typeface="Calibri"/>
              </a:defRPr>
            </a:lvl1pPr>
            <a:lvl2pPr marL="914400" marR="0" lvl="1" indent="-342900" algn="l" rtl="0">
              <a:lnSpc>
                <a:spcPct val="90000"/>
              </a:lnSpc>
              <a:spcBef>
                <a:spcPts val="1000"/>
              </a:spcBef>
              <a:spcAft>
                <a:spcPts val="0"/>
              </a:spcAft>
              <a:buClr>
                <a:srgbClr val="EDEDED"/>
              </a:buClr>
              <a:buSzPts val="1800"/>
              <a:buFont typeface="Arial"/>
              <a:buChar char="•"/>
              <a:defRPr sz="1800" b="0" i="0" u="none" strike="noStrike" cap="none">
                <a:solidFill>
                  <a:srgbClr val="EDEDED"/>
                </a:solidFill>
                <a:latin typeface="Calibri"/>
                <a:ea typeface="Calibri"/>
                <a:cs typeface="Calibri"/>
                <a:sym typeface="Calibri"/>
              </a:defRPr>
            </a:lvl2pPr>
            <a:lvl3pPr marL="1371600" marR="0" lvl="2" indent="-323850" algn="l" rtl="0">
              <a:lnSpc>
                <a:spcPct val="90000"/>
              </a:lnSpc>
              <a:spcBef>
                <a:spcPts val="1000"/>
              </a:spcBef>
              <a:spcAft>
                <a:spcPts val="0"/>
              </a:spcAft>
              <a:buClr>
                <a:srgbClr val="EDEDED"/>
              </a:buClr>
              <a:buSzPts val="1500"/>
              <a:buFont typeface="Arial"/>
              <a:buChar char="•"/>
              <a:defRPr sz="1500" b="0" i="0" u="none" strike="noStrike" cap="none">
                <a:solidFill>
                  <a:srgbClr val="EDEDED"/>
                </a:solidFill>
                <a:latin typeface="Calibri"/>
                <a:ea typeface="Calibri"/>
                <a:cs typeface="Calibri"/>
                <a:sym typeface="Calibri"/>
              </a:defRPr>
            </a:lvl3pPr>
            <a:lvl4pPr marL="1828800" marR="0" lvl="3" indent="-317500" algn="l" rtl="0">
              <a:lnSpc>
                <a:spcPct val="90000"/>
              </a:lnSpc>
              <a:spcBef>
                <a:spcPts val="1000"/>
              </a:spcBef>
              <a:spcAft>
                <a:spcPts val="0"/>
              </a:spcAft>
              <a:buClr>
                <a:srgbClr val="EDEDED"/>
              </a:buClr>
              <a:buSzPts val="1400"/>
              <a:buFont typeface="Arial"/>
              <a:buChar char="•"/>
              <a:defRPr sz="1400" b="0" i="0" u="none" strike="noStrike" cap="none">
                <a:solidFill>
                  <a:srgbClr val="EDEDED"/>
                </a:solidFill>
                <a:latin typeface="Calibri"/>
                <a:ea typeface="Calibri"/>
                <a:cs typeface="Calibri"/>
                <a:sym typeface="Calibri"/>
              </a:defRPr>
            </a:lvl4pPr>
            <a:lvl5pPr marL="2286000" marR="0" lvl="4" indent="-317500" algn="l" rtl="0">
              <a:lnSpc>
                <a:spcPct val="90000"/>
              </a:lnSpc>
              <a:spcBef>
                <a:spcPts val="1000"/>
              </a:spcBef>
              <a:spcAft>
                <a:spcPts val="0"/>
              </a:spcAft>
              <a:buClr>
                <a:srgbClr val="EDEDED"/>
              </a:buClr>
              <a:buSzPts val="1400"/>
              <a:buFont typeface="Arial"/>
              <a:buChar char="•"/>
              <a:defRPr sz="1400" b="0" i="0" u="none" strike="noStrike" cap="none">
                <a:solidFill>
                  <a:srgbClr val="EDEDED"/>
                </a:solidFill>
                <a:latin typeface="Calibri"/>
                <a:ea typeface="Calibri"/>
                <a:cs typeface="Calibri"/>
                <a:sym typeface="Calibri"/>
              </a:defRPr>
            </a:lvl5pPr>
            <a:lvl6pPr marL="2743200" marR="0" lvl="5" indent="-317500" algn="l" rtl="0">
              <a:lnSpc>
                <a:spcPct val="90000"/>
              </a:lnSpc>
              <a:spcBef>
                <a:spcPts val="1000"/>
              </a:spcBef>
              <a:spcAft>
                <a:spcPts val="0"/>
              </a:spcAft>
              <a:buClr>
                <a:schemeClr val="lt1"/>
              </a:buClr>
              <a:buSzPts val="1400"/>
              <a:buFont typeface="Arial"/>
              <a:buChar char="•"/>
              <a:defRPr sz="1400" b="0" i="0" u="none" strike="noStrike" cap="none">
                <a:solidFill>
                  <a:schemeClr val="lt1"/>
                </a:solidFill>
                <a:latin typeface="Calibri"/>
                <a:ea typeface="Calibri"/>
                <a:cs typeface="Calibri"/>
                <a:sym typeface="Calibri"/>
              </a:defRPr>
            </a:lvl6pPr>
            <a:lvl7pPr marL="3200400" marR="0" lvl="6" indent="-317500" algn="l" rtl="0">
              <a:lnSpc>
                <a:spcPct val="90000"/>
              </a:lnSpc>
              <a:spcBef>
                <a:spcPts val="1000"/>
              </a:spcBef>
              <a:spcAft>
                <a:spcPts val="0"/>
              </a:spcAft>
              <a:buClr>
                <a:schemeClr val="lt1"/>
              </a:buClr>
              <a:buSzPts val="1400"/>
              <a:buFont typeface="Arial"/>
              <a:buChar char="•"/>
              <a:defRPr sz="1400" b="0" i="0" u="none" strike="noStrike" cap="none">
                <a:solidFill>
                  <a:schemeClr val="lt1"/>
                </a:solidFill>
                <a:latin typeface="Calibri"/>
                <a:ea typeface="Calibri"/>
                <a:cs typeface="Calibri"/>
                <a:sym typeface="Calibri"/>
              </a:defRPr>
            </a:lvl7pPr>
            <a:lvl8pPr marL="3657600" marR="0" lvl="7" indent="-317500" algn="l" rtl="0">
              <a:lnSpc>
                <a:spcPct val="90000"/>
              </a:lnSpc>
              <a:spcBef>
                <a:spcPts val="1000"/>
              </a:spcBef>
              <a:spcAft>
                <a:spcPts val="0"/>
              </a:spcAft>
              <a:buClr>
                <a:schemeClr val="lt1"/>
              </a:buClr>
              <a:buSzPts val="1400"/>
              <a:buFont typeface="Arial"/>
              <a:buChar char="•"/>
              <a:defRPr sz="1400" b="0" i="0" u="none" strike="noStrike" cap="none">
                <a:solidFill>
                  <a:schemeClr val="lt1"/>
                </a:solidFill>
                <a:latin typeface="Calibri"/>
                <a:ea typeface="Calibri"/>
                <a:cs typeface="Calibri"/>
                <a:sym typeface="Calibri"/>
              </a:defRPr>
            </a:lvl8pPr>
            <a:lvl9pPr marL="4114800" marR="0" lvl="8" indent="-317500" algn="l" rtl="0">
              <a:lnSpc>
                <a:spcPct val="90000"/>
              </a:lnSpc>
              <a:spcBef>
                <a:spcPts val="1000"/>
              </a:spcBef>
              <a:spcAft>
                <a:spcPts val="1000"/>
              </a:spcAft>
              <a:buClr>
                <a:schemeClr val="lt1"/>
              </a:buClr>
              <a:buSzPts val="1400"/>
              <a:buFont typeface="Arial"/>
              <a:buChar char="•"/>
              <a:defRPr sz="1400" b="0" i="0" u="none" strike="noStrike" cap="none">
                <a:solidFill>
                  <a:schemeClr val="lt1"/>
                </a:solidFill>
                <a:latin typeface="Calibri"/>
                <a:ea typeface="Calibri"/>
                <a:cs typeface="Calibri"/>
                <a:sym typeface="Calibri"/>
              </a:defRPr>
            </a:lvl9pPr>
          </a:lstStyle>
          <a:p>
            <a:endParaRPr/>
          </a:p>
        </p:txBody>
      </p:sp>
      <p:sp>
        <p:nvSpPr>
          <p:cNvPr id="208" name="Google Shape;208;p15"/>
          <p:cNvSpPr txBox="1">
            <a:spLocks noGrp="1"/>
          </p:cNvSpPr>
          <p:nvPr>
            <p:ph type="body" idx="2"/>
          </p:nvPr>
        </p:nvSpPr>
        <p:spPr>
          <a:xfrm>
            <a:off x="4739880" y="1369219"/>
            <a:ext cx="3775500" cy="3263400"/>
          </a:xfrm>
          <a:prstGeom prst="rect">
            <a:avLst/>
          </a:prstGeom>
          <a:noFill/>
          <a:ln>
            <a:noFill/>
          </a:ln>
        </p:spPr>
        <p:txBody>
          <a:bodyPr spcFirstLastPara="1" wrap="square" lIns="91425" tIns="91425" rIns="91425" bIns="91425" anchor="t" anchorCtr="0">
            <a:noAutofit/>
          </a:bodyPr>
          <a:lstStyle>
            <a:lvl1pPr marL="457200" marR="0" lvl="0" indent="-361950" algn="l" rtl="0">
              <a:lnSpc>
                <a:spcPct val="90000"/>
              </a:lnSpc>
              <a:spcBef>
                <a:spcPts val="800"/>
              </a:spcBef>
              <a:spcAft>
                <a:spcPts val="0"/>
              </a:spcAft>
              <a:buClr>
                <a:srgbClr val="EDEDED"/>
              </a:buClr>
              <a:buSzPts val="2100"/>
              <a:buFont typeface="Arial"/>
              <a:buChar char="•"/>
              <a:defRPr sz="2100" b="0" i="0" u="none" strike="noStrike" cap="none">
                <a:solidFill>
                  <a:srgbClr val="EDEDED"/>
                </a:solidFill>
                <a:latin typeface="Calibri"/>
                <a:ea typeface="Calibri"/>
                <a:cs typeface="Calibri"/>
                <a:sym typeface="Calibri"/>
              </a:defRPr>
            </a:lvl1pPr>
            <a:lvl2pPr marL="914400" marR="0" lvl="1" indent="-342900" algn="l" rtl="0">
              <a:lnSpc>
                <a:spcPct val="90000"/>
              </a:lnSpc>
              <a:spcBef>
                <a:spcPts val="1000"/>
              </a:spcBef>
              <a:spcAft>
                <a:spcPts val="0"/>
              </a:spcAft>
              <a:buClr>
                <a:srgbClr val="EDEDED"/>
              </a:buClr>
              <a:buSzPts val="1800"/>
              <a:buFont typeface="Arial"/>
              <a:buChar char="•"/>
              <a:defRPr sz="1800" b="0" i="0" u="none" strike="noStrike" cap="none">
                <a:solidFill>
                  <a:srgbClr val="EDEDED"/>
                </a:solidFill>
                <a:latin typeface="Calibri"/>
                <a:ea typeface="Calibri"/>
                <a:cs typeface="Calibri"/>
                <a:sym typeface="Calibri"/>
              </a:defRPr>
            </a:lvl2pPr>
            <a:lvl3pPr marL="1371600" marR="0" lvl="2" indent="-323850" algn="l" rtl="0">
              <a:lnSpc>
                <a:spcPct val="90000"/>
              </a:lnSpc>
              <a:spcBef>
                <a:spcPts val="1000"/>
              </a:spcBef>
              <a:spcAft>
                <a:spcPts val="0"/>
              </a:spcAft>
              <a:buClr>
                <a:srgbClr val="EDEDED"/>
              </a:buClr>
              <a:buSzPts val="1500"/>
              <a:buFont typeface="Arial"/>
              <a:buChar char="•"/>
              <a:defRPr sz="1500" b="0" i="0" u="none" strike="noStrike" cap="none">
                <a:solidFill>
                  <a:srgbClr val="EDEDED"/>
                </a:solidFill>
                <a:latin typeface="Calibri"/>
                <a:ea typeface="Calibri"/>
                <a:cs typeface="Calibri"/>
                <a:sym typeface="Calibri"/>
              </a:defRPr>
            </a:lvl3pPr>
            <a:lvl4pPr marL="1828800" marR="0" lvl="3" indent="-317500" algn="l" rtl="0">
              <a:lnSpc>
                <a:spcPct val="90000"/>
              </a:lnSpc>
              <a:spcBef>
                <a:spcPts val="1000"/>
              </a:spcBef>
              <a:spcAft>
                <a:spcPts val="0"/>
              </a:spcAft>
              <a:buClr>
                <a:srgbClr val="EDEDED"/>
              </a:buClr>
              <a:buSzPts val="1400"/>
              <a:buFont typeface="Arial"/>
              <a:buChar char="•"/>
              <a:defRPr sz="1400" b="0" i="0" u="none" strike="noStrike" cap="none">
                <a:solidFill>
                  <a:srgbClr val="EDEDED"/>
                </a:solidFill>
                <a:latin typeface="Calibri"/>
                <a:ea typeface="Calibri"/>
                <a:cs typeface="Calibri"/>
                <a:sym typeface="Calibri"/>
              </a:defRPr>
            </a:lvl4pPr>
            <a:lvl5pPr marL="2286000" marR="0" lvl="4" indent="-317500" algn="l" rtl="0">
              <a:lnSpc>
                <a:spcPct val="90000"/>
              </a:lnSpc>
              <a:spcBef>
                <a:spcPts val="1000"/>
              </a:spcBef>
              <a:spcAft>
                <a:spcPts val="0"/>
              </a:spcAft>
              <a:buClr>
                <a:srgbClr val="EDEDED"/>
              </a:buClr>
              <a:buSzPts val="1400"/>
              <a:buFont typeface="Arial"/>
              <a:buChar char="•"/>
              <a:defRPr sz="1400" b="0" i="0" u="none" strike="noStrike" cap="none">
                <a:solidFill>
                  <a:srgbClr val="EDEDED"/>
                </a:solidFill>
                <a:latin typeface="Calibri"/>
                <a:ea typeface="Calibri"/>
                <a:cs typeface="Calibri"/>
                <a:sym typeface="Calibri"/>
              </a:defRPr>
            </a:lvl5pPr>
            <a:lvl6pPr marL="2743200" marR="0" lvl="5" indent="-317500" algn="l" rtl="0">
              <a:lnSpc>
                <a:spcPct val="90000"/>
              </a:lnSpc>
              <a:spcBef>
                <a:spcPts val="1000"/>
              </a:spcBef>
              <a:spcAft>
                <a:spcPts val="0"/>
              </a:spcAft>
              <a:buClr>
                <a:schemeClr val="lt1"/>
              </a:buClr>
              <a:buSzPts val="1400"/>
              <a:buFont typeface="Arial"/>
              <a:buChar char="•"/>
              <a:defRPr sz="1400" b="0" i="0" u="none" strike="noStrike" cap="none">
                <a:solidFill>
                  <a:schemeClr val="lt1"/>
                </a:solidFill>
                <a:latin typeface="Calibri"/>
                <a:ea typeface="Calibri"/>
                <a:cs typeface="Calibri"/>
                <a:sym typeface="Calibri"/>
              </a:defRPr>
            </a:lvl6pPr>
            <a:lvl7pPr marL="3200400" marR="0" lvl="6" indent="-317500" algn="l" rtl="0">
              <a:lnSpc>
                <a:spcPct val="90000"/>
              </a:lnSpc>
              <a:spcBef>
                <a:spcPts val="1000"/>
              </a:spcBef>
              <a:spcAft>
                <a:spcPts val="0"/>
              </a:spcAft>
              <a:buClr>
                <a:schemeClr val="lt1"/>
              </a:buClr>
              <a:buSzPts val="1400"/>
              <a:buFont typeface="Arial"/>
              <a:buChar char="•"/>
              <a:defRPr sz="1400" b="0" i="0" u="none" strike="noStrike" cap="none">
                <a:solidFill>
                  <a:schemeClr val="lt1"/>
                </a:solidFill>
                <a:latin typeface="Calibri"/>
                <a:ea typeface="Calibri"/>
                <a:cs typeface="Calibri"/>
                <a:sym typeface="Calibri"/>
              </a:defRPr>
            </a:lvl7pPr>
            <a:lvl8pPr marL="3657600" marR="0" lvl="7" indent="-317500" algn="l" rtl="0">
              <a:lnSpc>
                <a:spcPct val="90000"/>
              </a:lnSpc>
              <a:spcBef>
                <a:spcPts val="1000"/>
              </a:spcBef>
              <a:spcAft>
                <a:spcPts val="0"/>
              </a:spcAft>
              <a:buClr>
                <a:schemeClr val="lt1"/>
              </a:buClr>
              <a:buSzPts val="1400"/>
              <a:buFont typeface="Arial"/>
              <a:buChar char="•"/>
              <a:defRPr sz="1400" b="0" i="0" u="none" strike="noStrike" cap="none">
                <a:solidFill>
                  <a:schemeClr val="lt1"/>
                </a:solidFill>
                <a:latin typeface="Calibri"/>
                <a:ea typeface="Calibri"/>
                <a:cs typeface="Calibri"/>
                <a:sym typeface="Calibri"/>
              </a:defRPr>
            </a:lvl8pPr>
            <a:lvl9pPr marL="4114800" marR="0" lvl="8" indent="-317500" algn="l" rtl="0">
              <a:lnSpc>
                <a:spcPct val="90000"/>
              </a:lnSpc>
              <a:spcBef>
                <a:spcPts val="1000"/>
              </a:spcBef>
              <a:spcAft>
                <a:spcPts val="1000"/>
              </a:spcAft>
              <a:buClr>
                <a:schemeClr val="lt1"/>
              </a:buClr>
              <a:buSzPts val="1400"/>
              <a:buFont typeface="Arial"/>
              <a:buChar char="•"/>
              <a:defRPr sz="1400" b="0" i="0" u="none" strike="noStrike" cap="none">
                <a:solidFill>
                  <a:schemeClr val="lt1"/>
                </a:solidFill>
                <a:latin typeface="Calibri"/>
                <a:ea typeface="Calibri"/>
                <a:cs typeface="Calibri"/>
                <a:sym typeface="Calibri"/>
              </a:defRPr>
            </a:lvl9pPr>
          </a:lstStyle>
          <a:p>
            <a:endParaRPr/>
          </a:p>
        </p:txBody>
      </p:sp>
      <p:sp>
        <p:nvSpPr>
          <p:cNvPr id="209" name="Google Shape;209;p15"/>
          <p:cNvSpPr txBox="1">
            <a:spLocks noGrp="1"/>
          </p:cNvSpPr>
          <p:nvPr>
            <p:ph type="dt" idx="10"/>
          </p:nvPr>
        </p:nvSpPr>
        <p:spPr>
          <a:xfrm>
            <a:off x="628650" y="4767263"/>
            <a:ext cx="2057400" cy="273900"/>
          </a:xfrm>
          <a:prstGeom prst="rect">
            <a:avLst/>
          </a:prstGeom>
          <a:noFill/>
          <a:ln>
            <a:noFill/>
          </a:ln>
        </p:spPr>
        <p:txBody>
          <a:bodyPr spcFirstLastPara="1" wrap="square" lIns="68575" tIns="68575" rIns="68575" bIns="68575" anchor="ctr" anchorCtr="0">
            <a:noAutofit/>
          </a:bodyPr>
          <a:lstStyle>
            <a:lvl1pPr marL="0" marR="0" lvl="0" indent="0" algn="l" rtl="0">
              <a:spcBef>
                <a:spcPts val="0"/>
              </a:spcBef>
              <a:spcAft>
                <a:spcPts val="0"/>
              </a:spcAft>
              <a:buSzPts val="1100"/>
              <a:buNone/>
              <a:defRPr sz="900" b="0" i="0" u="none" strike="noStrike" cap="none">
                <a:solidFill>
                  <a:srgbClr val="EDEDED"/>
                </a:solidFill>
                <a:latin typeface="Calibri"/>
                <a:ea typeface="Calibri"/>
                <a:cs typeface="Calibri"/>
                <a:sym typeface="Calibri"/>
              </a:defRPr>
            </a:lvl1pPr>
            <a:lvl2pPr marL="342900" marR="0" lvl="1" indent="0"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2pPr>
            <a:lvl3pPr marL="685800" marR="0" lvl="2" indent="0"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3pPr>
            <a:lvl4pPr marL="1028700" marR="0" lvl="3" indent="0"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4pPr>
            <a:lvl5pPr marL="1371600" marR="0" lvl="4" indent="0"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5pPr>
            <a:lvl6pPr marL="1714500" marR="0" lvl="5" indent="0"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6pPr>
            <a:lvl7pPr marL="2057400" marR="0" lvl="6" indent="0"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7pPr>
            <a:lvl8pPr marL="2400300" marR="0" lvl="7" indent="0"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8pPr>
            <a:lvl9pPr marL="2743200" marR="0" lvl="8" indent="0"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9pPr>
          </a:lstStyle>
          <a:p>
            <a:endParaRPr/>
          </a:p>
        </p:txBody>
      </p:sp>
      <p:sp>
        <p:nvSpPr>
          <p:cNvPr id="210" name="Google Shape;210;p15"/>
          <p:cNvSpPr txBox="1">
            <a:spLocks noGrp="1"/>
          </p:cNvSpPr>
          <p:nvPr>
            <p:ph type="ftr" idx="11"/>
          </p:nvPr>
        </p:nvSpPr>
        <p:spPr>
          <a:xfrm>
            <a:off x="3028950" y="4767263"/>
            <a:ext cx="3086100" cy="273900"/>
          </a:xfrm>
          <a:prstGeom prst="rect">
            <a:avLst/>
          </a:prstGeom>
          <a:noFill/>
          <a:ln>
            <a:noFill/>
          </a:ln>
        </p:spPr>
        <p:txBody>
          <a:bodyPr spcFirstLastPara="1" wrap="square" lIns="68575" tIns="68575" rIns="68575" bIns="68575" anchor="ctr" anchorCtr="0">
            <a:noAutofit/>
          </a:bodyPr>
          <a:lstStyle>
            <a:lvl1pPr marL="0" marR="0" lvl="0" indent="0" algn="ctr" rtl="0">
              <a:spcBef>
                <a:spcPts val="0"/>
              </a:spcBef>
              <a:spcAft>
                <a:spcPts val="0"/>
              </a:spcAft>
              <a:buSzPts val="1100"/>
              <a:buNone/>
              <a:defRPr sz="900" b="0" i="0" u="none" strike="noStrike" cap="none">
                <a:solidFill>
                  <a:srgbClr val="EDEDED"/>
                </a:solidFill>
                <a:latin typeface="Calibri"/>
                <a:ea typeface="Calibri"/>
                <a:cs typeface="Calibri"/>
                <a:sym typeface="Calibri"/>
              </a:defRPr>
            </a:lvl1pPr>
            <a:lvl2pPr marL="342900" marR="0" lvl="1" indent="0"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2pPr>
            <a:lvl3pPr marL="685800" marR="0" lvl="2" indent="0"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3pPr>
            <a:lvl4pPr marL="1028700" marR="0" lvl="3" indent="0"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4pPr>
            <a:lvl5pPr marL="1371600" marR="0" lvl="4" indent="0"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5pPr>
            <a:lvl6pPr marL="1714500" marR="0" lvl="5" indent="0"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6pPr>
            <a:lvl7pPr marL="2057400" marR="0" lvl="6" indent="0"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7pPr>
            <a:lvl8pPr marL="2400300" marR="0" lvl="7" indent="0"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8pPr>
            <a:lvl9pPr marL="2743200" marR="0" lvl="8" indent="0"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9pPr>
          </a:lstStyle>
          <a:p>
            <a:endParaRPr/>
          </a:p>
        </p:txBody>
      </p:sp>
      <p:sp>
        <p:nvSpPr>
          <p:cNvPr id="211" name="Google Shape;211;p1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EDEDED"/>
                </a:solidFill>
                <a:latin typeface="Calibri"/>
                <a:ea typeface="Calibri"/>
                <a:cs typeface="Calibri"/>
                <a:sym typeface="Calibri"/>
              </a:defRPr>
            </a:lvl1pPr>
            <a:lvl2pPr marL="0" marR="0" lvl="1" indent="0" algn="r" rtl="0">
              <a:spcBef>
                <a:spcPts val="0"/>
              </a:spcBef>
              <a:buNone/>
              <a:defRPr sz="900" b="0" i="0" u="none" strike="noStrike" cap="none">
                <a:solidFill>
                  <a:srgbClr val="EDEDED"/>
                </a:solidFill>
                <a:latin typeface="Calibri"/>
                <a:ea typeface="Calibri"/>
                <a:cs typeface="Calibri"/>
                <a:sym typeface="Calibri"/>
              </a:defRPr>
            </a:lvl2pPr>
            <a:lvl3pPr marL="0" marR="0" lvl="2" indent="0" algn="r" rtl="0">
              <a:spcBef>
                <a:spcPts val="0"/>
              </a:spcBef>
              <a:buNone/>
              <a:defRPr sz="900" b="0" i="0" u="none" strike="noStrike" cap="none">
                <a:solidFill>
                  <a:srgbClr val="EDEDED"/>
                </a:solidFill>
                <a:latin typeface="Calibri"/>
                <a:ea typeface="Calibri"/>
                <a:cs typeface="Calibri"/>
                <a:sym typeface="Calibri"/>
              </a:defRPr>
            </a:lvl3pPr>
            <a:lvl4pPr marL="0" marR="0" lvl="3" indent="0" algn="r" rtl="0">
              <a:spcBef>
                <a:spcPts val="0"/>
              </a:spcBef>
              <a:buNone/>
              <a:defRPr sz="900" b="0" i="0" u="none" strike="noStrike" cap="none">
                <a:solidFill>
                  <a:srgbClr val="EDEDED"/>
                </a:solidFill>
                <a:latin typeface="Calibri"/>
                <a:ea typeface="Calibri"/>
                <a:cs typeface="Calibri"/>
                <a:sym typeface="Calibri"/>
              </a:defRPr>
            </a:lvl4pPr>
            <a:lvl5pPr marL="0" marR="0" lvl="4" indent="0" algn="r" rtl="0">
              <a:spcBef>
                <a:spcPts val="0"/>
              </a:spcBef>
              <a:buNone/>
              <a:defRPr sz="900" b="0" i="0" u="none" strike="noStrike" cap="none">
                <a:solidFill>
                  <a:srgbClr val="EDEDED"/>
                </a:solidFill>
                <a:latin typeface="Calibri"/>
                <a:ea typeface="Calibri"/>
                <a:cs typeface="Calibri"/>
                <a:sym typeface="Calibri"/>
              </a:defRPr>
            </a:lvl5pPr>
            <a:lvl6pPr marL="0" marR="0" lvl="5" indent="0" algn="r" rtl="0">
              <a:spcBef>
                <a:spcPts val="0"/>
              </a:spcBef>
              <a:buNone/>
              <a:defRPr sz="900" b="0" i="0" u="none" strike="noStrike" cap="none">
                <a:solidFill>
                  <a:srgbClr val="EDEDED"/>
                </a:solidFill>
                <a:latin typeface="Calibri"/>
                <a:ea typeface="Calibri"/>
                <a:cs typeface="Calibri"/>
                <a:sym typeface="Calibri"/>
              </a:defRPr>
            </a:lvl6pPr>
            <a:lvl7pPr marL="0" marR="0" lvl="6" indent="0" algn="r" rtl="0">
              <a:spcBef>
                <a:spcPts val="0"/>
              </a:spcBef>
              <a:buNone/>
              <a:defRPr sz="900" b="0" i="0" u="none" strike="noStrike" cap="none">
                <a:solidFill>
                  <a:srgbClr val="EDEDED"/>
                </a:solidFill>
                <a:latin typeface="Calibri"/>
                <a:ea typeface="Calibri"/>
                <a:cs typeface="Calibri"/>
                <a:sym typeface="Calibri"/>
              </a:defRPr>
            </a:lvl7pPr>
            <a:lvl8pPr marL="0" marR="0" lvl="7" indent="0" algn="r" rtl="0">
              <a:spcBef>
                <a:spcPts val="0"/>
              </a:spcBef>
              <a:buNone/>
              <a:defRPr sz="900" b="0" i="0" u="none" strike="noStrike" cap="none">
                <a:solidFill>
                  <a:srgbClr val="EDEDED"/>
                </a:solidFill>
                <a:latin typeface="Calibri"/>
                <a:ea typeface="Calibri"/>
                <a:cs typeface="Calibri"/>
                <a:sym typeface="Calibri"/>
              </a:defRPr>
            </a:lvl8pPr>
            <a:lvl9pPr marL="0" marR="0" lvl="8" indent="0" algn="r" rtl="0">
              <a:spcBef>
                <a:spcPts val="0"/>
              </a:spcBef>
              <a:buNone/>
              <a:defRPr sz="900" b="0" i="0" u="none" strike="noStrike" cap="none">
                <a:solidFill>
                  <a:srgbClr val="EDEDED"/>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2">
  <p:cSld name="TITLE_4">
    <p:spTree>
      <p:nvGrpSpPr>
        <p:cNvPr id="1" name="Shape 212"/>
        <p:cNvGrpSpPr/>
        <p:nvPr/>
      </p:nvGrpSpPr>
      <p:grpSpPr>
        <a:xfrm>
          <a:off x="0" y="0"/>
          <a:ext cx="0" cy="0"/>
          <a:chOff x="0" y="0"/>
          <a:chExt cx="0" cy="0"/>
        </a:xfrm>
      </p:grpSpPr>
      <p:sp>
        <p:nvSpPr>
          <p:cNvPr id="213" name="Google Shape;213;p16"/>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214" name="Google Shape;214;p16"/>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ctr" anchorCtr="0">
            <a:noAutofit/>
          </a:bodyPr>
          <a:lstStyle>
            <a:lvl1pPr lvl="0" algn="ctr" rtl="0">
              <a:lnSpc>
                <a:spcPct val="100000"/>
              </a:lnSpc>
              <a:spcBef>
                <a:spcPts val="600"/>
              </a:spcBef>
              <a:spcAft>
                <a:spcPts val="0"/>
              </a:spcAft>
              <a:buSzPts val="2800"/>
              <a:buNone/>
              <a:defRPr sz="2800"/>
            </a:lvl1pPr>
            <a:lvl2pPr lvl="1" algn="ctr" rtl="0">
              <a:lnSpc>
                <a:spcPct val="100000"/>
              </a:lnSpc>
              <a:spcBef>
                <a:spcPts val="500"/>
              </a:spcBef>
              <a:spcAft>
                <a:spcPts val="0"/>
              </a:spcAft>
              <a:buSzPts val="2800"/>
              <a:buNone/>
              <a:defRPr sz="2800"/>
            </a:lvl2pPr>
            <a:lvl3pPr lvl="2" algn="ctr" rtl="0">
              <a:lnSpc>
                <a:spcPct val="100000"/>
              </a:lnSpc>
              <a:spcBef>
                <a:spcPts val="500"/>
              </a:spcBef>
              <a:spcAft>
                <a:spcPts val="0"/>
              </a:spcAft>
              <a:buSzPts val="2800"/>
              <a:buNone/>
              <a:defRPr sz="2800"/>
            </a:lvl3pPr>
            <a:lvl4pPr lvl="3" algn="ctr" rtl="0">
              <a:lnSpc>
                <a:spcPct val="100000"/>
              </a:lnSpc>
              <a:spcBef>
                <a:spcPts val="400"/>
              </a:spcBef>
              <a:spcAft>
                <a:spcPts val="0"/>
              </a:spcAft>
              <a:buSzPts val="2800"/>
              <a:buNone/>
              <a:defRPr sz="2800"/>
            </a:lvl4pPr>
            <a:lvl5pPr lvl="4" algn="ctr" rtl="0">
              <a:lnSpc>
                <a:spcPct val="100000"/>
              </a:lnSpc>
              <a:spcBef>
                <a:spcPts val="400"/>
              </a:spcBef>
              <a:spcAft>
                <a:spcPts val="0"/>
              </a:spcAft>
              <a:buSzPts val="2800"/>
              <a:buNone/>
              <a:defRPr sz="2800"/>
            </a:lvl5pPr>
            <a:lvl6pPr lvl="5" algn="ctr" rtl="0">
              <a:lnSpc>
                <a:spcPct val="100000"/>
              </a:lnSpc>
              <a:spcBef>
                <a:spcPts val="400"/>
              </a:spcBef>
              <a:spcAft>
                <a:spcPts val="0"/>
              </a:spcAft>
              <a:buSzPts val="2800"/>
              <a:buNone/>
              <a:defRPr sz="2800"/>
            </a:lvl6pPr>
            <a:lvl7pPr lvl="6" algn="ctr" rtl="0">
              <a:lnSpc>
                <a:spcPct val="100000"/>
              </a:lnSpc>
              <a:spcBef>
                <a:spcPts val="400"/>
              </a:spcBef>
              <a:spcAft>
                <a:spcPts val="0"/>
              </a:spcAft>
              <a:buSzPts val="2800"/>
              <a:buNone/>
              <a:defRPr sz="2800"/>
            </a:lvl7pPr>
            <a:lvl8pPr lvl="7" algn="ctr" rtl="0">
              <a:lnSpc>
                <a:spcPct val="100000"/>
              </a:lnSpc>
              <a:spcBef>
                <a:spcPts val="400"/>
              </a:spcBef>
              <a:spcAft>
                <a:spcPts val="0"/>
              </a:spcAft>
              <a:buSzPts val="2800"/>
              <a:buNone/>
              <a:defRPr sz="2800"/>
            </a:lvl8pPr>
            <a:lvl9pPr lvl="8" algn="ctr" rtl="0">
              <a:lnSpc>
                <a:spcPct val="100000"/>
              </a:lnSpc>
              <a:spcBef>
                <a:spcPts val="400"/>
              </a:spcBef>
              <a:spcAft>
                <a:spcPts val="0"/>
              </a:spcAft>
              <a:buSzPts val="2800"/>
              <a:buNone/>
              <a:defRPr sz="2800"/>
            </a:lvl9pPr>
          </a:lstStyle>
          <a:p>
            <a:endParaRPr/>
          </a:p>
        </p:txBody>
      </p:sp>
      <p:sp>
        <p:nvSpPr>
          <p:cNvPr id="215" name="Google Shape;215;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14275" y="392575"/>
            <a:ext cx="5258400" cy="766200"/>
          </a:xfrm>
          <a:prstGeom prst="rect">
            <a:avLst/>
          </a:prstGeom>
          <a:noFill/>
          <a:ln>
            <a:noFill/>
          </a:ln>
        </p:spPr>
        <p:txBody>
          <a:bodyPr spcFirstLastPara="1" wrap="square" lIns="91425" tIns="91425" rIns="91425" bIns="91425" anchor="ctr" anchorCtr="0">
            <a:noAutofit/>
          </a:bodyPr>
          <a:lstStyle>
            <a:lvl1pPr lvl="0">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1pPr>
            <a:lvl2pPr lvl="1">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2pPr>
            <a:lvl3pPr lvl="2">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3pPr>
            <a:lvl4pPr lvl="3">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4pPr>
            <a:lvl5pPr lvl="4">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5pPr>
            <a:lvl6pPr lvl="5">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6pPr>
            <a:lvl7pPr lvl="6">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7pPr>
            <a:lvl8pPr lvl="7">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8pPr>
            <a:lvl9pPr lvl="8">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9pPr>
          </a:lstStyle>
          <a:p>
            <a:endParaRPr/>
          </a:p>
        </p:txBody>
      </p:sp>
      <p:sp>
        <p:nvSpPr>
          <p:cNvPr id="7" name="Google Shape;7;p1"/>
          <p:cNvSpPr txBox="1">
            <a:spLocks noGrp="1"/>
          </p:cNvSpPr>
          <p:nvPr>
            <p:ph type="body" idx="1"/>
          </p:nvPr>
        </p:nvSpPr>
        <p:spPr>
          <a:xfrm>
            <a:off x="814275" y="1327350"/>
            <a:ext cx="6132600" cy="3145500"/>
          </a:xfrm>
          <a:prstGeom prst="rect">
            <a:avLst/>
          </a:prstGeom>
          <a:noFill/>
          <a:ln>
            <a:noFill/>
          </a:ln>
        </p:spPr>
        <p:txBody>
          <a:bodyPr spcFirstLastPara="1" wrap="square" lIns="91425" tIns="91425" rIns="91425" bIns="91425" anchor="ctr" anchorCtr="0">
            <a:noAutofit/>
          </a:bodyPr>
          <a:lstStyle>
            <a:lvl1pPr marL="457200" lvl="0" indent="-381000">
              <a:spcBef>
                <a:spcPts val="6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1pPr>
            <a:lvl2pPr marL="914400" lvl="1" indent="-381000">
              <a:spcBef>
                <a:spcPts val="10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2pPr>
            <a:lvl3pPr marL="1371600" lvl="2" indent="-381000">
              <a:spcBef>
                <a:spcPts val="10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3pPr>
            <a:lvl4pPr marL="1828800" lvl="3" indent="-381000">
              <a:spcBef>
                <a:spcPts val="10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4pPr>
            <a:lvl5pPr marL="2286000" lvl="4" indent="-381000">
              <a:spcBef>
                <a:spcPts val="10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5pPr>
            <a:lvl6pPr marL="2743200" lvl="5" indent="-381000">
              <a:spcBef>
                <a:spcPts val="10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6pPr>
            <a:lvl7pPr marL="3200400" lvl="6" indent="-381000">
              <a:spcBef>
                <a:spcPts val="10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7pPr>
            <a:lvl8pPr marL="3657600" lvl="7" indent="-381000">
              <a:spcBef>
                <a:spcPts val="10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8pPr>
            <a:lvl9pPr marL="4114800" lvl="8" indent="-381000">
              <a:spcBef>
                <a:spcPts val="1000"/>
              </a:spcBef>
              <a:spcAft>
                <a:spcPts val="100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9pPr>
          </a:lstStyle>
          <a:p>
            <a:endParaRPr/>
          </a:p>
        </p:txBody>
      </p:sp>
      <p:sp>
        <p:nvSpPr>
          <p:cNvPr id="8" name="Google Shape;8;p1"/>
          <p:cNvSpPr txBox="1">
            <a:spLocks noGrp="1"/>
          </p:cNvSpPr>
          <p:nvPr>
            <p:ph type="sldNum" idx="12"/>
          </p:nvPr>
        </p:nvSpPr>
        <p:spPr>
          <a:xfrm>
            <a:off x="7618000" y="4636500"/>
            <a:ext cx="1487400" cy="315600"/>
          </a:xfrm>
          <a:prstGeom prst="rect">
            <a:avLst/>
          </a:prstGeom>
          <a:noFill/>
          <a:ln>
            <a:noFill/>
          </a:ln>
        </p:spPr>
        <p:txBody>
          <a:bodyPr spcFirstLastPara="1" wrap="square" lIns="91425" tIns="91425" rIns="91425" bIns="91425" anchor="ctr" anchorCtr="0">
            <a:noAutofit/>
          </a:bodyPr>
          <a:lstStyle>
            <a:lvl1pPr lvl="0" algn="r">
              <a:buNone/>
              <a:defRPr sz="1200" b="1">
                <a:solidFill>
                  <a:schemeClr val="lt1"/>
                </a:solidFill>
                <a:latin typeface="Roboto Condensed"/>
                <a:ea typeface="Roboto Condensed"/>
                <a:cs typeface="Roboto Condensed"/>
                <a:sym typeface="Roboto Condensed"/>
              </a:defRPr>
            </a:lvl1pPr>
            <a:lvl2pPr lvl="1" algn="r">
              <a:buNone/>
              <a:defRPr sz="1200" b="1">
                <a:solidFill>
                  <a:schemeClr val="lt1"/>
                </a:solidFill>
                <a:latin typeface="Roboto Condensed"/>
                <a:ea typeface="Roboto Condensed"/>
                <a:cs typeface="Roboto Condensed"/>
                <a:sym typeface="Roboto Condensed"/>
              </a:defRPr>
            </a:lvl2pPr>
            <a:lvl3pPr lvl="2" algn="r">
              <a:buNone/>
              <a:defRPr sz="1200" b="1">
                <a:solidFill>
                  <a:schemeClr val="lt1"/>
                </a:solidFill>
                <a:latin typeface="Roboto Condensed"/>
                <a:ea typeface="Roboto Condensed"/>
                <a:cs typeface="Roboto Condensed"/>
                <a:sym typeface="Roboto Condensed"/>
              </a:defRPr>
            </a:lvl3pPr>
            <a:lvl4pPr lvl="3" algn="r">
              <a:buNone/>
              <a:defRPr sz="1200" b="1">
                <a:solidFill>
                  <a:schemeClr val="lt1"/>
                </a:solidFill>
                <a:latin typeface="Roboto Condensed"/>
                <a:ea typeface="Roboto Condensed"/>
                <a:cs typeface="Roboto Condensed"/>
                <a:sym typeface="Roboto Condensed"/>
              </a:defRPr>
            </a:lvl4pPr>
            <a:lvl5pPr lvl="4" algn="r">
              <a:buNone/>
              <a:defRPr sz="1200" b="1">
                <a:solidFill>
                  <a:schemeClr val="lt1"/>
                </a:solidFill>
                <a:latin typeface="Roboto Condensed"/>
                <a:ea typeface="Roboto Condensed"/>
                <a:cs typeface="Roboto Condensed"/>
                <a:sym typeface="Roboto Condensed"/>
              </a:defRPr>
            </a:lvl5pPr>
            <a:lvl6pPr lvl="5" algn="r">
              <a:buNone/>
              <a:defRPr sz="1200" b="1">
                <a:solidFill>
                  <a:schemeClr val="lt1"/>
                </a:solidFill>
                <a:latin typeface="Roboto Condensed"/>
                <a:ea typeface="Roboto Condensed"/>
                <a:cs typeface="Roboto Condensed"/>
                <a:sym typeface="Roboto Condensed"/>
              </a:defRPr>
            </a:lvl6pPr>
            <a:lvl7pPr lvl="6" algn="r">
              <a:buNone/>
              <a:defRPr sz="1200" b="1">
                <a:solidFill>
                  <a:schemeClr val="lt1"/>
                </a:solidFill>
                <a:latin typeface="Roboto Condensed"/>
                <a:ea typeface="Roboto Condensed"/>
                <a:cs typeface="Roboto Condensed"/>
                <a:sym typeface="Roboto Condensed"/>
              </a:defRPr>
            </a:lvl7pPr>
            <a:lvl8pPr lvl="7" algn="r">
              <a:buNone/>
              <a:defRPr sz="1200" b="1">
                <a:solidFill>
                  <a:schemeClr val="lt1"/>
                </a:solidFill>
                <a:latin typeface="Roboto Condensed"/>
                <a:ea typeface="Roboto Condensed"/>
                <a:cs typeface="Roboto Condensed"/>
                <a:sym typeface="Roboto Condensed"/>
              </a:defRPr>
            </a:lvl8pPr>
            <a:lvl9pPr lvl="8" algn="r">
              <a:buNone/>
              <a:defRPr sz="1200" b="1">
                <a:solidFill>
                  <a:schemeClr val="lt1"/>
                </a:solidFill>
                <a:latin typeface="Roboto Condensed"/>
                <a:ea typeface="Roboto Condensed"/>
                <a:cs typeface="Roboto Condensed"/>
                <a:sym typeface="Roboto Condensed"/>
              </a:defRPr>
            </a:lvl9pPr>
          </a:lstStyle>
          <a:p>
            <a:pPr marL="0" lvl="0" indent="0" algn="r" rtl="0">
              <a:spcBef>
                <a:spcPts val="0"/>
              </a:spcBef>
              <a:spcAft>
                <a:spcPts val="0"/>
              </a:spcAft>
              <a:buNone/>
            </a:pPr>
            <a:fld id="{00000000-1234-1234-1234-123412341234}" type="slidenum">
              <a:rPr lang="en"/>
              <a:t>‹#›</a:t>
            </a:fld>
            <a:endParaRPr/>
          </a:p>
        </p:txBody>
      </p:sp>
      <p:pic>
        <p:nvPicPr>
          <p:cNvPr id="9" name="Google Shape;9;p1"/>
          <p:cNvPicPr preferRelativeResize="0"/>
          <p:nvPr/>
        </p:nvPicPr>
        <p:blipFill rotWithShape="1">
          <a:blip r:embed="rId17">
            <a:alphaModFix/>
          </a:blip>
          <a:srcRect l="2028" t="61741"/>
          <a:stretch/>
        </p:blipFill>
        <p:spPr>
          <a:xfrm rot="10800000" flipH="1">
            <a:off x="0" y="4815424"/>
            <a:ext cx="1217048" cy="288176"/>
          </a:xfrm>
          <a:prstGeom prst="rect">
            <a:avLst/>
          </a:prstGeom>
          <a:noFill/>
          <a:ln>
            <a:noFill/>
          </a:ln>
        </p:spPr>
      </p:pic>
      <p:pic>
        <p:nvPicPr>
          <p:cNvPr id="10" name="Google Shape;10;p1"/>
          <p:cNvPicPr preferRelativeResize="0"/>
          <p:nvPr/>
        </p:nvPicPr>
        <p:blipFill>
          <a:blip r:embed="rId18">
            <a:alphaModFix/>
          </a:blip>
          <a:stretch>
            <a:fillRect/>
          </a:stretch>
        </p:blipFill>
        <p:spPr>
          <a:xfrm>
            <a:off x="8509275" y="56250"/>
            <a:ext cx="596125" cy="59612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transition>
    <p:fade thruBlk="1"/>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17"/>
          <p:cNvSpPr txBox="1">
            <a:spLocks noGrp="1"/>
          </p:cNvSpPr>
          <p:nvPr>
            <p:ph type="ctrTitle"/>
          </p:nvPr>
        </p:nvSpPr>
        <p:spPr>
          <a:xfrm>
            <a:off x="685800" y="1090750"/>
            <a:ext cx="5367900" cy="2961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4200"/>
              <a:t>Franklin County Schools Grow Our Own Future Educators</a:t>
            </a:r>
            <a:endParaRPr sz="66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18"/>
          <p:cNvSpPr txBox="1">
            <a:spLocks noGrp="1"/>
          </p:cNvSpPr>
          <p:nvPr>
            <p:ph type="title"/>
          </p:nvPr>
        </p:nvSpPr>
        <p:spPr>
          <a:xfrm>
            <a:off x="814275" y="392575"/>
            <a:ext cx="5492400" cy="766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Purpose:</a:t>
            </a:r>
            <a:endParaRPr/>
          </a:p>
        </p:txBody>
      </p:sp>
      <p:sp>
        <p:nvSpPr>
          <p:cNvPr id="226" name="Google Shape;226;p18"/>
          <p:cNvSpPr txBox="1">
            <a:spLocks noGrp="1"/>
          </p:cNvSpPr>
          <p:nvPr>
            <p:ph type="body" idx="1"/>
          </p:nvPr>
        </p:nvSpPr>
        <p:spPr>
          <a:xfrm>
            <a:off x="814275" y="1327350"/>
            <a:ext cx="6132600" cy="3145500"/>
          </a:xfrm>
          <a:prstGeom prst="rect">
            <a:avLst/>
          </a:prstGeom>
        </p:spPr>
        <p:txBody>
          <a:bodyPr spcFirstLastPara="1" wrap="square" lIns="91425" tIns="91425" rIns="91425" bIns="91425" anchor="ctr" anchorCtr="0">
            <a:noAutofit/>
          </a:bodyPr>
          <a:lstStyle/>
          <a:p>
            <a:pPr marL="0" lvl="0" indent="0" algn="l" rtl="0">
              <a:spcBef>
                <a:spcPts val="600"/>
              </a:spcBef>
              <a:spcAft>
                <a:spcPts val="1000"/>
              </a:spcAft>
              <a:buNone/>
            </a:pPr>
            <a:r>
              <a:rPr lang="en"/>
              <a:t>The Franklin County Schools Grow Our Own Future Educator program will prepare Franklin County School’s Early College High School students for the profession of teaching. After completing the program, students will be prepared to be highly effective teachers in Franklin County Schools.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19"/>
          <p:cNvSpPr txBox="1">
            <a:spLocks noGrp="1"/>
          </p:cNvSpPr>
          <p:nvPr>
            <p:ph type="title"/>
          </p:nvPr>
        </p:nvSpPr>
        <p:spPr>
          <a:xfrm>
            <a:off x="814275" y="392575"/>
            <a:ext cx="5492400" cy="766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Partnerships</a:t>
            </a:r>
            <a:endParaRPr/>
          </a:p>
        </p:txBody>
      </p:sp>
      <p:sp>
        <p:nvSpPr>
          <p:cNvPr id="232" name="Google Shape;232;p19"/>
          <p:cNvSpPr txBox="1">
            <a:spLocks noGrp="1"/>
          </p:cNvSpPr>
          <p:nvPr>
            <p:ph type="body" idx="1"/>
          </p:nvPr>
        </p:nvSpPr>
        <p:spPr>
          <a:xfrm>
            <a:off x="814275" y="1327350"/>
            <a:ext cx="6911700" cy="3145500"/>
          </a:xfrm>
          <a:prstGeom prst="rect">
            <a:avLst/>
          </a:prstGeom>
        </p:spPr>
        <p:txBody>
          <a:bodyPr spcFirstLastPara="1" wrap="square" lIns="91425" tIns="91425" rIns="91425" bIns="91425" anchor="ctr" anchorCtr="0">
            <a:noAutofit/>
          </a:bodyPr>
          <a:lstStyle/>
          <a:p>
            <a:pPr marL="0" lvl="0" indent="0" algn="l" rtl="0">
              <a:spcBef>
                <a:spcPts val="600"/>
              </a:spcBef>
              <a:spcAft>
                <a:spcPts val="1000"/>
              </a:spcAft>
              <a:buNone/>
            </a:pPr>
            <a:r>
              <a:rPr lang="en"/>
              <a:t>This program will be completed through partnerships with Vance Granville Community College and East Carolina University’s Partnership Teach Program.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20"/>
          <p:cNvSpPr txBox="1">
            <a:spLocks noGrp="1"/>
          </p:cNvSpPr>
          <p:nvPr>
            <p:ph type="title"/>
          </p:nvPr>
        </p:nvSpPr>
        <p:spPr>
          <a:xfrm>
            <a:off x="814275" y="392575"/>
            <a:ext cx="5492400" cy="766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Overview of Program</a:t>
            </a:r>
            <a:endParaRPr/>
          </a:p>
        </p:txBody>
      </p:sp>
      <p:sp>
        <p:nvSpPr>
          <p:cNvPr id="238" name="Google Shape;238;p20"/>
          <p:cNvSpPr txBox="1">
            <a:spLocks noGrp="1"/>
          </p:cNvSpPr>
          <p:nvPr>
            <p:ph type="body" idx="1"/>
          </p:nvPr>
        </p:nvSpPr>
        <p:spPr>
          <a:xfrm>
            <a:off x="814275" y="1544475"/>
            <a:ext cx="6721800" cy="3145500"/>
          </a:xfrm>
          <a:prstGeom prst="rect">
            <a:avLst/>
          </a:prstGeom>
        </p:spPr>
        <p:txBody>
          <a:bodyPr spcFirstLastPara="1" wrap="square" lIns="91425" tIns="91425" rIns="91425" bIns="91425" anchor="ctr" anchorCtr="0">
            <a:noAutofit/>
          </a:bodyPr>
          <a:lstStyle/>
          <a:p>
            <a:pPr marL="457200" lvl="0" indent="-336550" algn="l" rtl="0">
              <a:spcBef>
                <a:spcPts val="600"/>
              </a:spcBef>
              <a:spcAft>
                <a:spcPts val="0"/>
              </a:spcAft>
              <a:buSzPts val="1700"/>
              <a:buChar char="▰"/>
            </a:pPr>
            <a:r>
              <a:rPr lang="en" sz="1700"/>
              <a:t>Students will be recruited from ECHS in their sophomore year based on their interest in becoming a teacher.</a:t>
            </a:r>
            <a:endParaRPr sz="1700"/>
          </a:p>
          <a:p>
            <a:pPr marL="457200" lvl="0" indent="-336550" algn="l" rtl="0">
              <a:spcBef>
                <a:spcPts val="0"/>
              </a:spcBef>
              <a:spcAft>
                <a:spcPts val="0"/>
              </a:spcAft>
              <a:buSzPts val="1700"/>
              <a:buChar char="▰"/>
            </a:pPr>
            <a:r>
              <a:rPr lang="en" sz="1700"/>
              <a:t>Once selected students will be enrolled in courses through Vance Granville Community College that are a part of ECU's Partnership Teach prerequisite coursework for either a degree in Elementary, Middle Grades SS &amp; ELA, or Special Education</a:t>
            </a:r>
            <a:endParaRPr sz="1700"/>
          </a:p>
          <a:p>
            <a:pPr marL="914400" lvl="1" indent="-336550" algn="l" rtl="0">
              <a:spcBef>
                <a:spcPts val="0"/>
              </a:spcBef>
              <a:spcAft>
                <a:spcPts val="0"/>
              </a:spcAft>
              <a:buSzPts val="1700"/>
              <a:buChar char="▻"/>
            </a:pPr>
            <a:r>
              <a:rPr lang="en" sz="1700"/>
              <a:t>After graduation from ECHS, students will continue taking coursework at ECU through the Partnership Teach, an online degree completion program.</a:t>
            </a:r>
            <a:endParaRPr sz="1700"/>
          </a:p>
          <a:p>
            <a:pPr marL="914400" lvl="1" indent="-336550" algn="l" rtl="0">
              <a:spcBef>
                <a:spcPts val="0"/>
              </a:spcBef>
              <a:spcAft>
                <a:spcPts val="0"/>
              </a:spcAft>
              <a:buSzPts val="1700"/>
              <a:buChar char="▻"/>
            </a:pPr>
            <a:r>
              <a:rPr lang="en" sz="1700"/>
              <a:t>Since the majority of the Partnership Teach prerequisite courses will align with course options for an associates degree, students with be able to complete the prerequisite courses while earning their associates degree from VGCC.</a:t>
            </a:r>
            <a:endParaRPr sz="17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21"/>
          <p:cNvSpPr txBox="1">
            <a:spLocks noGrp="1"/>
          </p:cNvSpPr>
          <p:nvPr>
            <p:ph type="title"/>
          </p:nvPr>
        </p:nvSpPr>
        <p:spPr>
          <a:xfrm>
            <a:off x="814275" y="392575"/>
            <a:ext cx="5492400" cy="766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Overview of Program</a:t>
            </a:r>
            <a:endParaRPr/>
          </a:p>
        </p:txBody>
      </p:sp>
      <p:sp>
        <p:nvSpPr>
          <p:cNvPr id="244" name="Google Shape;244;p21"/>
          <p:cNvSpPr txBox="1">
            <a:spLocks noGrp="1"/>
          </p:cNvSpPr>
          <p:nvPr>
            <p:ph type="body" idx="1"/>
          </p:nvPr>
        </p:nvSpPr>
        <p:spPr>
          <a:xfrm>
            <a:off x="814275" y="1327350"/>
            <a:ext cx="6952500" cy="3145500"/>
          </a:xfrm>
          <a:prstGeom prst="rect">
            <a:avLst/>
          </a:prstGeom>
        </p:spPr>
        <p:txBody>
          <a:bodyPr spcFirstLastPara="1" wrap="square" lIns="91425" tIns="91425" rIns="91425" bIns="91425" anchor="ctr" anchorCtr="0">
            <a:noAutofit/>
          </a:bodyPr>
          <a:lstStyle/>
          <a:p>
            <a:pPr marL="457200" lvl="0" indent="-342900" algn="l" rtl="0">
              <a:spcBef>
                <a:spcPts val="600"/>
              </a:spcBef>
              <a:spcAft>
                <a:spcPts val="0"/>
              </a:spcAft>
              <a:buSzPts val="1800"/>
              <a:buChar char="▰"/>
            </a:pPr>
            <a:r>
              <a:rPr lang="en" sz="1800"/>
              <a:t>Partnership East offers pathways for future teachers to be licensed in :</a:t>
            </a:r>
            <a:endParaRPr sz="1800"/>
          </a:p>
          <a:p>
            <a:pPr marL="914400" lvl="1" indent="-342900" algn="l" rtl="0">
              <a:spcBef>
                <a:spcPts val="0"/>
              </a:spcBef>
              <a:spcAft>
                <a:spcPts val="0"/>
              </a:spcAft>
              <a:buSzPts val="1800"/>
              <a:buChar char="▻"/>
            </a:pPr>
            <a:r>
              <a:rPr lang="en" sz="1800"/>
              <a:t>Elementary Education</a:t>
            </a:r>
            <a:endParaRPr sz="1800"/>
          </a:p>
          <a:p>
            <a:pPr marL="914400" lvl="1" indent="-342900" algn="l" rtl="0">
              <a:spcBef>
                <a:spcPts val="0"/>
              </a:spcBef>
              <a:spcAft>
                <a:spcPts val="0"/>
              </a:spcAft>
              <a:buSzPts val="1800"/>
              <a:buChar char="▻"/>
            </a:pPr>
            <a:r>
              <a:rPr lang="en" sz="1800"/>
              <a:t>Middle Grade Education - Social Studies &amp; Language Arts</a:t>
            </a:r>
            <a:endParaRPr sz="1800"/>
          </a:p>
          <a:p>
            <a:pPr marL="914400" lvl="1" indent="-342900" algn="l" rtl="0">
              <a:spcBef>
                <a:spcPts val="0"/>
              </a:spcBef>
              <a:spcAft>
                <a:spcPts val="0"/>
              </a:spcAft>
              <a:buSzPts val="1800"/>
              <a:buChar char="▻"/>
            </a:pPr>
            <a:r>
              <a:rPr lang="en" sz="1800"/>
              <a:t>Special Education - Adapted and General Curriculum</a:t>
            </a:r>
            <a:endParaRPr sz="1800"/>
          </a:p>
          <a:p>
            <a:pPr marL="457200" lvl="0" indent="-342900" algn="l" rtl="0">
              <a:spcBef>
                <a:spcPts val="0"/>
              </a:spcBef>
              <a:spcAft>
                <a:spcPts val="0"/>
              </a:spcAft>
              <a:buSzPts val="1800"/>
              <a:buChar char="▰"/>
            </a:pPr>
            <a:r>
              <a:rPr lang="en" sz="1800"/>
              <a:t>Vance Granville Community College feels they can outline a 4-Year Plan for each degree program area that will serve as a guide for students and their counselor when determining which courses to take that will ensure that students take courses to meet all high school requirements, an associates degree, and enables students to take most, if not all, Partnership Teach prerequisite courses. </a:t>
            </a:r>
            <a:endParaRPr sz="18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22"/>
          <p:cNvSpPr txBox="1">
            <a:spLocks noGrp="1"/>
          </p:cNvSpPr>
          <p:nvPr>
            <p:ph type="title"/>
          </p:nvPr>
        </p:nvSpPr>
        <p:spPr>
          <a:xfrm>
            <a:off x="814275" y="392575"/>
            <a:ext cx="5492400" cy="766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Overview of Program</a:t>
            </a:r>
            <a:endParaRPr/>
          </a:p>
        </p:txBody>
      </p:sp>
      <p:sp>
        <p:nvSpPr>
          <p:cNvPr id="250" name="Google Shape;250;p22"/>
          <p:cNvSpPr txBox="1">
            <a:spLocks noGrp="1"/>
          </p:cNvSpPr>
          <p:nvPr>
            <p:ph type="body" idx="1"/>
          </p:nvPr>
        </p:nvSpPr>
        <p:spPr>
          <a:xfrm>
            <a:off x="814275" y="1327350"/>
            <a:ext cx="6132600" cy="3145500"/>
          </a:xfrm>
          <a:prstGeom prst="rect">
            <a:avLst/>
          </a:prstGeom>
        </p:spPr>
        <p:txBody>
          <a:bodyPr spcFirstLastPara="1" wrap="square" lIns="91425" tIns="91425" rIns="91425" bIns="91425" anchor="ctr" anchorCtr="0">
            <a:noAutofit/>
          </a:bodyPr>
          <a:lstStyle/>
          <a:p>
            <a:pPr marL="457200" lvl="0" indent="-355600" algn="l" rtl="0">
              <a:spcBef>
                <a:spcPts val="600"/>
              </a:spcBef>
              <a:spcAft>
                <a:spcPts val="0"/>
              </a:spcAft>
              <a:buSzPts val="2000"/>
              <a:buChar char="▰"/>
            </a:pPr>
            <a:r>
              <a:rPr lang="en" sz="2000"/>
              <a:t>Students participating in the program will be assigned a mentor teacher while they are attending ECHS.</a:t>
            </a:r>
            <a:endParaRPr sz="2000"/>
          </a:p>
          <a:p>
            <a:pPr marL="914400" lvl="1" indent="-355600" algn="l" rtl="0">
              <a:spcBef>
                <a:spcPts val="0"/>
              </a:spcBef>
              <a:spcAft>
                <a:spcPts val="0"/>
              </a:spcAft>
              <a:buSzPts val="2000"/>
              <a:buChar char="▻"/>
            </a:pPr>
            <a:r>
              <a:rPr lang="en" sz="2000"/>
              <a:t>Mentor teachers will:</a:t>
            </a:r>
            <a:endParaRPr sz="2000"/>
          </a:p>
          <a:p>
            <a:pPr marL="1371600" lvl="2" indent="-355600" algn="l" rtl="0">
              <a:spcBef>
                <a:spcPts val="0"/>
              </a:spcBef>
              <a:spcAft>
                <a:spcPts val="0"/>
              </a:spcAft>
              <a:buSzPts val="2000"/>
              <a:buChar char="▻"/>
            </a:pPr>
            <a:r>
              <a:rPr lang="en" sz="2000"/>
              <a:t>Hold monthly meetings about the teaching profession.</a:t>
            </a:r>
            <a:endParaRPr sz="2000"/>
          </a:p>
          <a:p>
            <a:pPr marL="1371600" lvl="2" indent="-355600" algn="l" rtl="0">
              <a:spcBef>
                <a:spcPts val="0"/>
              </a:spcBef>
              <a:spcAft>
                <a:spcPts val="0"/>
              </a:spcAft>
              <a:buSzPts val="2000"/>
              <a:buChar char="▻"/>
            </a:pPr>
            <a:r>
              <a:rPr lang="en" sz="2000"/>
              <a:t>Assist in recruiting interested students.</a:t>
            </a:r>
            <a:endParaRPr sz="2000"/>
          </a:p>
          <a:p>
            <a:pPr marL="1371600" lvl="2" indent="-355600" algn="l" rtl="0">
              <a:spcBef>
                <a:spcPts val="0"/>
              </a:spcBef>
              <a:spcAft>
                <a:spcPts val="0"/>
              </a:spcAft>
              <a:buSzPts val="2000"/>
              <a:buChar char="▻"/>
            </a:pPr>
            <a:r>
              <a:rPr lang="en" sz="2000"/>
              <a:t>Available to answer student questions.</a:t>
            </a:r>
            <a:endParaRPr sz="2000"/>
          </a:p>
          <a:p>
            <a:pPr marL="1371600" lvl="2" indent="-355600" algn="l" rtl="0">
              <a:spcBef>
                <a:spcPts val="0"/>
              </a:spcBef>
              <a:spcAft>
                <a:spcPts val="0"/>
              </a:spcAft>
              <a:buSzPts val="2000"/>
              <a:buChar char="▻"/>
            </a:pPr>
            <a:r>
              <a:rPr lang="en" sz="2000"/>
              <a:t>Receive additional duty pay for serving as a mentor.</a:t>
            </a:r>
            <a:endParaRPr sz="20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23"/>
          <p:cNvSpPr txBox="1">
            <a:spLocks noGrp="1"/>
          </p:cNvSpPr>
          <p:nvPr>
            <p:ph type="title"/>
          </p:nvPr>
        </p:nvSpPr>
        <p:spPr>
          <a:xfrm>
            <a:off x="814275" y="392575"/>
            <a:ext cx="5492400" cy="766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Overview of Program</a:t>
            </a:r>
            <a:endParaRPr/>
          </a:p>
        </p:txBody>
      </p:sp>
      <p:sp>
        <p:nvSpPr>
          <p:cNvPr id="256" name="Google Shape;256;p23"/>
          <p:cNvSpPr txBox="1">
            <a:spLocks noGrp="1"/>
          </p:cNvSpPr>
          <p:nvPr>
            <p:ph type="body" idx="1"/>
          </p:nvPr>
        </p:nvSpPr>
        <p:spPr>
          <a:xfrm>
            <a:off x="814275" y="1503775"/>
            <a:ext cx="7047300" cy="3145500"/>
          </a:xfrm>
          <a:prstGeom prst="rect">
            <a:avLst/>
          </a:prstGeom>
        </p:spPr>
        <p:txBody>
          <a:bodyPr spcFirstLastPara="1" wrap="square" lIns="91425" tIns="91425" rIns="91425" bIns="91425" anchor="ctr" anchorCtr="0">
            <a:noAutofit/>
          </a:bodyPr>
          <a:lstStyle/>
          <a:p>
            <a:pPr marL="457200" lvl="0" indent="-330200" algn="l" rtl="0">
              <a:spcBef>
                <a:spcPts val="600"/>
              </a:spcBef>
              <a:spcAft>
                <a:spcPts val="0"/>
              </a:spcAft>
              <a:buSzPts val="1600"/>
              <a:buChar char="▰"/>
            </a:pPr>
            <a:r>
              <a:rPr lang="en" sz="1600"/>
              <a:t>Paid Internships</a:t>
            </a:r>
            <a:endParaRPr sz="1600"/>
          </a:p>
          <a:p>
            <a:pPr marL="914400" lvl="1" indent="-330200" algn="l" rtl="0">
              <a:spcBef>
                <a:spcPts val="0"/>
              </a:spcBef>
              <a:spcAft>
                <a:spcPts val="0"/>
              </a:spcAft>
              <a:buSzPts val="1600"/>
              <a:buChar char="▻"/>
            </a:pPr>
            <a:r>
              <a:rPr lang="en" sz="1600"/>
              <a:t>Students in their Junior and Senior years will be offered paid internships during summer learning.</a:t>
            </a:r>
            <a:endParaRPr sz="1600"/>
          </a:p>
          <a:p>
            <a:pPr marL="457200" lvl="0" indent="-330200" algn="l" rtl="0">
              <a:spcBef>
                <a:spcPts val="0"/>
              </a:spcBef>
              <a:spcAft>
                <a:spcPts val="0"/>
              </a:spcAft>
              <a:buSzPts val="1600"/>
              <a:buChar char="▰"/>
            </a:pPr>
            <a:r>
              <a:rPr lang="en" sz="1600"/>
              <a:t>Upon graduation from ECHS, students in good standing will be offered instructional assistant positions while they complete East Carolina University’s Partnership Teach degree program.</a:t>
            </a:r>
            <a:endParaRPr sz="1600"/>
          </a:p>
          <a:p>
            <a:pPr marL="914400" lvl="1" indent="-330200" algn="l" rtl="0">
              <a:spcBef>
                <a:spcPts val="0"/>
              </a:spcBef>
              <a:spcAft>
                <a:spcPts val="0"/>
              </a:spcAft>
              <a:buSzPts val="1600"/>
              <a:buChar char="▻"/>
            </a:pPr>
            <a:r>
              <a:rPr lang="en" sz="1600"/>
              <a:t>Partnership Teach tuition will be paid for through Federal Funds. Candidates must maintain employment as an instructional assistant and receive at least a grade of C or better to maintain funding for their coursework.</a:t>
            </a:r>
            <a:endParaRPr sz="1600"/>
          </a:p>
          <a:p>
            <a:pPr marL="914400" lvl="1" indent="-330200" algn="l" rtl="0">
              <a:spcBef>
                <a:spcPts val="0"/>
              </a:spcBef>
              <a:spcAft>
                <a:spcPts val="0"/>
              </a:spcAft>
              <a:buSzPts val="1600"/>
              <a:buChar char="▻"/>
            </a:pPr>
            <a:r>
              <a:rPr lang="en" sz="1600"/>
              <a:t>Recipients will not be required to drive a bus while they are attending Partnership Teach and serving as a instructional assistant</a:t>
            </a:r>
            <a:endParaRPr sz="1600"/>
          </a:p>
          <a:p>
            <a:pPr marL="914400" lvl="1" indent="-330200" algn="l" rtl="0">
              <a:spcBef>
                <a:spcPts val="0"/>
              </a:spcBef>
              <a:spcAft>
                <a:spcPts val="0"/>
              </a:spcAft>
              <a:buSzPts val="1600"/>
              <a:buChar char="▻"/>
            </a:pPr>
            <a:r>
              <a:rPr lang="en" sz="1600"/>
              <a:t>Once enrolled at ECU, Partnership Teach is a 3-year, part-time, online education degree program.</a:t>
            </a:r>
            <a:endParaRPr sz="16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24"/>
          <p:cNvSpPr txBox="1">
            <a:spLocks noGrp="1"/>
          </p:cNvSpPr>
          <p:nvPr>
            <p:ph type="title"/>
          </p:nvPr>
        </p:nvSpPr>
        <p:spPr>
          <a:xfrm>
            <a:off x="814275" y="392575"/>
            <a:ext cx="5492400" cy="766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Overview of Program</a:t>
            </a:r>
            <a:endParaRPr/>
          </a:p>
        </p:txBody>
      </p:sp>
      <p:sp>
        <p:nvSpPr>
          <p:cNvPr id="262" name="Google Shape;262;p24"/>
          <p:cNvSpPr txBox="1">
            <a:spLocks noGrp="1"/>
          </p:cNvSpPr>
          <p:nvPr>
            <p:ph type="body" idx="1"/>
          </p:nvPr>
        </p:nvSpPr>
        <p:spPr>
          <a:xfrm>
            <a:off x="814275" y="1327350"/>
            <a:ext cx="6803100" cy="3145500"/>
          </a:xfrm>
          <a:prstGeom prst="rect">
            <a:avLst/>
          </a:prstGeom>
        </p:spPr>
        <p:txBody>
          <a:bodyPr spcFirstLastPara="1" wrap="square" lIns="91425" tIns="91425" rIns="91425" bIns="91425" anchor="ctr" anchorCtr="0">
            <a:noAutofit/>
          </a:bodyPr>
          <a:lstStyle/>
          <a:p>
            <a:pPr marL="457200" lvl="0" indent="-342900" algn="l" rtl="0">
              <a:spcBef>
                <a:spcPts val="600"/>
              </a:spcBef>
              <a:spcAft>
                <a:spcPts val="0"/>
              </a:spcAft>
              <a:buSzPts val="1800"/>
              <a:buChar char="▰"/>
            </a:pPr>
            <a:r>
              <a:rPr lang="en" sz="1800"/>
              <a:t>Graduation from East Carolina University</a:t>
            </a:r>
            <a:endParaRPr sz="1800"/>
          </a:p>
          <a:p>
            <a:pPr marL="914400" lvl="1" indent="-342900" algn="l" rtl="0">
              <a:spcBef>
                <a:spcPts val="0"/>
              </a:spcBef>
              <a:spcAft>
                <a:spcPts val="0"/>
              </a:spcAft>
              <a:buSzPts val="1800"/>
              <a:buChar char="▻"/>
            </a:pPr>
            <a:r>
              <a:rPr lang="en" sz="1800"/>
              <a:t>Once a tuition award recipient graduates from ECU in good standing, he/she will be offered a teaching position. This offer will be based on licensure and current vacancies.</a:t>
            </a:r>
            <a:endParaRPr sz="1800"/>
          </a:p>
          <a:p>
            <a:pPr marL="914400" lvl="1" indent="-342900" algn="l" rtl="0">
              <a:spcBef>
                <a:spcPts val="0"/>
              </a:spcBef>
              <a:spcAft>
                <a:spcPts val="0"/>
              </a:spcAft>
              <a:buSzPts val="1800"/>
              <a:buChar char="▻"/>
            </a:pPr>
            <a:r>
              <a:rPr lang="en" sz="1800"/>
              <a:t>Tuition award recipients will sign an employee agreement before starting Partnership Teach coursework at ECU, acknowledging that they will work at least 24 months as a teacher in Franklin County Schools upon graduation. Failure to meet this obligation will result in the award recipient being required to repay Franklin County Schools for the full amount of all tuition awards.</a:t>
            </a:r>
            <a:endParaRPr sz="18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25"/>
          <p:cNvSpPr txBox="1">
            <a:spLocks noGrp="1"/>
          </p:cNvSpPr>
          <p:nvPr>
            <p:ph type="title"/>
          </p:nvPr>
        </p:nvSpPr>
        <p:spPr>
          <a:xfrm>
            <a:off x="814275" y="392575"/>
            <a:ext cx="5492400" cy="766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Timeline</a:t>
            </a:r>
            <a:endParaRPr/>
          </a:p>
        </p:txBody>
      </p:sp>
      <p:sp>
        <p:nvSpPr>
          <p:cNvPr id="268" name="Google Shape;268;p25"/>
          <p:cNvSpPr txBox="1">
            <a:spLocks noGrp="1"/>
          </p:cNvSpPr>
          <p:nvPr>
            <p:ph type="body" idx="1"/>
          </p:nvPr>
        </p:nvSpPr>
        <p:spPr>
          <a:xfrm>
            <a:off x="814275" y="1708350"/>
            <a:ext cx="6898200" cy="3145500"/>
          </a:xfrm>
          <a:prstGeom prst="rect">
            <a:avLst/>
          </a:prstGeom>
        </p:spPr>
        <p:txBody>
          <a:bodyPr spcFirstLastPara="1" wrap="square" lIns="91425" tIns="91425" rIns="91425" bIns="91425" anchor="ctr" anchorCtr="0">
            <a:noAutofit/>
          </a:bodyPr>
          <a:lstStyle/>
          <a:p>
            <a:pPr marL="457200" lvl="0" indent="-330200" algn="l" rtl="0">
              <a:spcBef>
                <a:spcPts val="600"/>
              </a:spcBef>
              <a:spcAft>
                <a:spcPts val="0"/>
              </a:spcAft>
              <a:buSzPts val="1600"/>
              <a:buChar char="▰"/>
            </a:pPr>
            <a:r>
              <a:rPr lang="en" sz="1600"/>
              <a:t>2023-2024 School Year</a:t>
            </a:r>
            <a:endParaRPr sz="1600"/>
          </a:p>
          <a:p>
            <a:pPr marL="914400" lvl="1" indent="-330200" algn="l" rtl="0">
              <a:spcBef>
                <a:spcPts val="0"/>
              </a:spcBef>
              <a:spcAft>
                <a:spcPts val="0"/>
              </a:spcAft>
              <a:buSzPts val="1600"/>
              <a:buChar char="▻"/>
            </a:pPr>
            <a:r>
              <a:rPr lang="en" sz="1600"/>
              <a:t>Board approval of Grow Our Own Future Educator program</a:t>
            </a:r>
            <a:endParaRPr sz="1600"/>
          </a:p>
          <a:p>
            <a:pPr marL="914400" lvl="1" indent="-330200" algn="l" rtl="0">
              <a:spcBef>
                <a:spcPts val="0"/>
              </a:spcBef>
              <a:spcAft>
                <a:spcPts val="0"/>
              </a:spcAft>
              <a:buSzPts val="1600"/>
              <a:buChar char="▻"/>
            </a:pPr>
            <a:r>
              <a:rPr lang="en" sz="1600"/>
              <a:t>Advertisement of program</a:t>
            </a:r>
            <a:endParaRPr sz="1600"/>
          </a:p>
          <a:p>
            <a:pPr marL="914400" lvl="1" indent="-330200" algn="l" rtl="0">
              <a:spcBef>
                <a:spcPts val="0"/>
              </a:spcBef>
              <a:spcAft>
                <a:spcPts val="0"/>
              </a:spcAft>
              <a:buSzPts val="1600"/>
              <a:buChar char="▻"/>
            </a:pPr>
            <a:r>
              <a:rPr lang="en" sz="1600"/>
              <a:t>Recruitment of teacher candidates to complete the program</a:t>
            </a:r>
            <a:endParaRPr sz="1600"/>
          </a:p>
          <a:p>
            <a:pPr marL="914400" lvl="1" indent="-330200" algn="l" rtl="0">
              <a:spcBef>
                <a:spcPts val="0"/>
              </a:spcBef>
              <a:spcAft>
                <a:spcPts val="0"/>
              </a:spcAft>
              <a:buSzPts val="1600"/>
              <a:buChar char="▻"/>
            </a:pPr>
            <a:r>
              <a:rPr lang="en" sz="1600"/>
              <a:t>Finalize courses with Vance Granville Community College</a:t>
            </a:r>
            <a:endParaRPr sz="1600"/>
          </a:p>
          <a:p>
            <a:pPr marL="914400" lvl="1" indent="-330200" algn="l" rtl="0">
              <a:spcBef>
                <a:spcPts val="0"/>
              </a:spcBef>
              <a:spcAft>
                <a:spcPts val="0"/>
              </a:spcAft>
              <a:buSzPts val="1600"/>
              <a:buChar char="▻"/>
            </a:pPr>
            <a:r>
              <a:rPr lang="en" sz="1600"/>
              <a:t>Select mentor teacher</a:t>
            </a:r>
            <a:endParaRPr sz="1600"/>
          </a:p>
          <a:p>
            <a:pPr marL="457200" lvl="0" indent="-330200" algn="l" rtl="0">
              <a:spcBef>
                <a:spcPts val="0"/>
              </a:spcBef>
              <a:spcAft>
                <a:spcPts val="0"/>
              </a:spcAft>
              <a:buSzPts val="1600"/>
              <a:buChar char="▰"/>
            </a:pPr>
            <a:r>
              <a:rPr lang="en" sz="1600"/>
              <a:t>2024-2025</a:t>
            </a:r>
            <a:endParaRPr sz="1600"/>
          </a:p>
          <a:p>
            <a:pPr marL="914400" lvl="1" indent="-330200" algn="l" rtl="0">
              <a:spcBef>
                <a:spcPts val="0"/>
              </a:spcBef>
              <a:spcAft>
                <a:spcPts val="0"/>
              </a:spcAft>
              <a:buSzPts val="1600"/>
              <a:buChar char="▻"/>
            </a:pPr>
            <a:r>
              <a:rPr lang="en" sz="1600"/>
              <a:t>Full implementation of the program</a:t>
            </a:r>
            <a:endParaRPr sz="1600"/>
          </a:p>
          <a:p>
            <a:pPr marL="914400" lvl="1" indent="-330200" algn="l" rtl="0">
              <a:spcBef>
                <a:spcPts val="0"/>
              </a:spcBef>
              <a:spcAft>
                <a:spcPts val="0"/>
              </a:spcAft>
              <a:buSzPts val="1600"/>
              <a:buChar char="▻"/>
            </a:pPr>
            <a:r>
              <a:rPr lang="en" sz="1600"/>
              <a:t>Monthly candidate meetings with mentors</a:t>
            </a:r>
            <a:endParaRPr sz="1600"/>
          </a:p>
          <a:p>
            <a:pPr marL="457200" lvl="0" indent="-330200" algn="l" rtl="0">
              <a:spcBef>
                <a:spcPts val="0"/>
              </a:spcBef>
              <a:spcAft>
                <a:spcPts val="0"/>
              </a:spcAft>
              <a:buSzPts val="1600"/>
              <a:buChar char="▰"/>
            </a:pPr>
            <a:r>
              <a:rPr lang="en" sz="1600"/>
              <a:t>Summer of 2024</a:t>
            </a:r>
            <a:endParaRPr sz="1600"/>
          </a:p>
          <a:p>
            <a:pPr marL="914400" lvl="1" indent="-330200" algn="l" rtl="0">
              <a:spcBef>
                <a:spcPts val="0"/>
              </a:spcBef>
              <a:spcAft>
                <a:spcPts val="0"/>
              </a:spcAft>
              <a:buSzPts val="1600"/>
              <a:buChar char="▻"/>
            </a:pPr>
            <a:r>
              <a:rPr lang="en" sz="1600"/>
              <a:t>Start internship program</a:t>
            </a:r>
            <a:endParaRPr sz="1600"/>
          </a:p>
          <a:p>
            <a:pPr marL="457200" lvl="0" indent="-330200" algn="l" rtl="0">
              <a:spcBef>
                <a:spcPts val="0"/>
              </a:spcBef>
              <a:spcAft>
                <a:spcPts val="0"/>
              </a:spcAft>
              <a:buSzPts val="1600"/>
              <a:buChar char="▰"/>
            </a:pPr>
            <a:r>
              <a:rPr lang="en" sz="1600"/>
              <a:t>Future ECHS graduates start working as instructional assistants and enroll in East Carolina University to complete their teaching degree</a:t>
            </a:r>
            <a:endParaRPr sz="1600"/>
          </a:p>
          <a:p>
            <a:pPr marL="0" lvl="0" indent="0" algn="l" rtl="0">
              <a:spcBef>
                <a:spcPts val="1000"/>
              </a:spcBef>
              <a:spcAft>
                <a:spcPts val="1000"/>
              </a:spcAft>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26"/>
          <p:cNvSpPr txBox="1">
            <a:spLocks noGrp="1"/>
          </p:cNvSpPr>
          <p:nvPr>
            <p:ph type="title"/>
          </p:nvPr>
        </p:nvSpPr>
        <p:spPr>
          <a:xfrm>
            <a:off x="814275" y="392575"/>
            <a:ext cx="5492400" cy="766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Questions</a:t>
            </a:r>
            <a:endParaRPr/>
          </a:p>
        </p:txBody>
      </p:sp>
      <p:sp>
        <p:nvSpPr>
          <p:cNvPr id="274" name="Google Shape;274;p26"/>
          <p:cNvSpPr txBox="1">
            <a:spLocks noGrp="1"/>
          </p:cNvSpPr>
          <p:nvPr>
            <p:ph type="body" idx="1"/>
          </p:nvPr>
        </p:nvSpPr>
        <p:spPr>
          <a:xfrm>
            <a:off x="814275" y="1327350"/>
            <a:ext cx="6132600" cy="3145500"/>
          </a:xfrm>
          <a:prstGeom prst="rect">
            <a:avLst/>
          </a:prstGeom>
        </p:spPr>
        <p:txBody>
          <a:bodyPr spcFirstLastPara="1" wrap="square" lIns="91425" tIns="91425" rIns="91425" bIns="91425" anchor="ctr" anchorCtr="0">
            <a:noAutofit/>
          </a:bodyPr>
          <a:lstStyle/>
          <a:p>
            <a:pPr marL="0" lvl="0" indent="0" algn="l" rtl="0">
              <a:spcBef>
                <a:spcPts val="600"/>
              </a:spcBef>
              <a:spcAft>
                <a:spcPts val="0"/>
              </a:spcAft>
              <a:buNone/>
            </a:pPr>
            <a:endParaRPr sz="1200"/>
          </a:p>
          <a:p>
            <a:pPr marL="0" lvl="0" indent="0" algn="l" rtl="0">
              <a:spcBef>
                <a:spcPts val="1000"/>
              </a:spcBef>
              <a:spcAft>
                <a:spcPts val="1000"/>
              </a:spcAft>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27"/>
          <p:cNvSpPr txBox="1">
            <a:spLocks noGrp="1"/>
          </p:cNvSpPr>
          <p:nvPr>
            <p:ph type="title"/>
          </p:nvPr>
        </p:nvSpPr>
        <p:spPr>
          <a:xfrm>
            <a:off x="814275" y="392575"/>
            <a:ext cx="5492400" cy="766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Seeking Board Approval</a:t>
            </a:r>
            <a:endParaRPr/>
          </a:p>
        </p:txBody>
      </p:sp>
      <p:sp>
        <p:nvSpPr>
          <p:cNvPr id="280" name="Google Shape;280;p27"/>
          <p:cNvSpPr txBox="1">
            <a:spLocks noGrp="1"/>
          </p:cNvSpPr>
          <p:nvPr>
            <p:ph type="body" idx="1"/>
          </p:nvPr>
        </p:nvSpPr>
        <p:spPr>
          <a:xfrm>
            <a:off x="814275" y="1327350"/>
            <a:ext cx="6925200" cy="3145500"/>
          </a:xfrm>
          <a:prstGeom prst="rect">
            <a:avLst/>
          </a:prstGeom>
        </p:spPr>
        <p:txBody>
          <a:bodyPr spcFirstLastPara="1" wrap="square" lIns="91425" tIns="91425" rIns="91425" bIns="91425" anchor="ctr" anchorCtr="0">
            <a:noAutofit/>
          </a:bodyPr>
          <a:lstStyle/>
          <a:p>
            <a:pPr marL="0" lvl="0" indent="0" algn="l" rtl="0">
              <a:spcBef>
                <a:spcPts val="600"/>
              </a:spcBef>
              <a:spcAft>
                <a:spcPts val="0"/>
              </a:spcAft>
              <a:buNone/>
            </a:pPr>
            <a:r>
              <a:rPr lang="en" sz="2000"/>
              <a:t>Recommendation for BOE Consideration:</a:t>
            </a:r>
            <a:endParaRPr sz="2000"/>
          </a:p>
          <a:p>
            <a:pPr marL="0" lvl="0" indent="0" algn="l" rtl="0">
              <a:spcBef>
                <a:spcPts val="1000"/>
              </a:spcBef>
              <a:spcAft>
                <a:spcPts val="0"/>
              </a:spcAft>
              <a:buNone/>
            </a:pPr>
            <a:r>
              <a:rPr lang="en" sz="2000"/>
              <a:t>Begin the Grow Our Own Future Educator program in partnership with Vance Granville Community College and East Carolina University as outlined in this presentation. </a:t>
            </a:r>
            <a:endParaRPr sz="2000"/>
          </a:p>
          <a:p>
            <a:pPr marL="0" lvl="0" indent="0" algn="l" rtl="0">
              <a:spcBef>
                <a:spcPts val="1000"/>
              </a:spcBef>
              <a:spcAft>
                <a:spcPts val="0"/>
              </a:spcAft>
              <a:buNone/>
            </a:pPr>
            <a:endParaRPr sz="1200"/>
          </a:p>
          <a:p>
            <a:pPr marL="0" lvl="0" indent="0" algn="l" rtl="0">
              <a:spcBef>
                <a:spcPts val="1000"/>
              </a:spcBef>
              <a:spcAft>
                <a:spcPts val="1000"/>
              </a:spcAft>
              <a:buNone/>
            </a:pPr>
            <a:endParaRPr/>
          </a:p>
        </p:txBody>
      </p:sp>
    </p:spTree>
  </p:cSld>
  <p:clrMapOvr>
    <a:masterClrMapping/>
  </p:clrMapOvr>
</p:sld>
</file>

<file path=ppt/theme/theme1.xml><?xml version="1.0" encoding="utf-8"?>
<a:theme xmlns:a="http://schemas.openxmlformats.org/drawingml/2006/main" name="Salerio template">
  <a:themeElements>
    <a:clrScheme name="Custom 347">
      <a:dk1>
        <a:srgbClr val="263248"/>
      </a:dk1>
      <a:lt1>
        <a:srgbClr val="FFFFFF"/>
      </a:lt1>
      <a:dk2>
        <a:srgbClr val="434343"/>
      </a:dk2>
      <a:lt2>
        <a:srgbClr val="E0E4E9"/>
      </a:lt2>
      <a:accent1>
        <a:srgbClr val="737373"/>
      </a:accent1>
      <a:accent2>
        <a:srgbClr val="1B75BC"/>
      </a:accent2>
      <a:accent3>
        <a:srgbClr val="92A8C8"/>
      </a:accent3>
      <a:accent4>
        <a:srgbClr val="213664"/>
      </a:accent4>
      <a:accent5>
        <a:srgbClr val="F15A29"/>
      </a:accent5>
      <a:accent6>
        <a:srgbClr val="00AEEF"/>
      </a:accent6>
      <a:hlink>
        <a:srgbClr val="3F5378"/>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679</Words>
  <Application>Microsoft Office PowerPoint</Application>
  <PresentationFormat>On-screen Show (16:9)</PresentationFormat>
  <Paragraphs>51</Paragraphs>
  <Slides>11</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Arial</vt:lpstr>
      <vt:lpstr>Lato</vt:lpstr>
      <vt:lpstr>Raleway</vt:lpstr>
      <vt:lpstr>Calibri</vt:lpstr>
      <vt:lpstr>Roboto Condensed Light</vt:lpstr>
      <vt:lpstr>Arvo</vt:lpstr>
      <vt:lpstr>Roboto Condensed</vt:lpstr>
      <vt:lpstr>Salerio template</vt:lpstr>
      <vt:lpstr>Franklin County Schools Grow Our Own Future Educators</vt:lpstr>
      <vt:lpstr>Purpose:</vt:lpstr>
      <vt:lpstr>Partnerships</vt:lpstr>
      <vt:lpstr>Overview of Program</vt:lpstr>
      <vt:lpstr>Overview of Program</vt:lpstr>
      <vt:lpstr>Overview of Program</vt:lpstr>
      <vt:lpstr>Overview of Program</vt:lpstr>
      <vt:lpstr>Overview of Program</vt:lpstr>
      <vt:lpstr>Timeline</vt:lpstr>
      <vt:lpstr>Questions</vt:lpstr>
      <vt:lpstr>Seeking Board Approval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Franklin County Schools Grow Our Own Future Educators</dc:title>
  <cp:lastModifiedBy>Michael Zalewski</cp:lastModifiedBy>
  <cp:revision>1</cp:revision>
  <dcterms:modified xsi:type="dcterms:W3CDTF">2023-09-06T13:49:22Z</dcterms:modified>
</cp:coreProperties>
</file>