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embeddedFontLst>
    <p:embeddedFont>
      <p:font typeface="Roboto Thin"/>
      <p:regular r:id="rId22"/>
      <p:bold r:id="rId23"/>
      <p:italic r:id="rId24"/>
      <p:boldItalic r:id="rId25"/>
    </p:embeddedFont>
    <p:embeddedFont>
      <p:font typeface="Roboto Medium"/>
      <p:regular r:id="rId26"/>
      <p:bold r:id="rId27"/>
      <p:italic r:id="rId28"/>
      <p:boldItalic r:id="rId29"/>
    </p:embeddedFont>
    <p:embeddedFont>
      <p:font typeface="Roboto"/>
      <p:regular r:id="rId30"/>
      <p:bold r:id="rId31"/>
      <p:italic r:id="rId32"/>
      <p:boldItalic r:id="rId33"/>
    </p:embeddedFont>
    <p:embeddedFont>
      <p:font typeface="Montserrat"/>
      <p:regular r:id="rId34"/>
      <p:bold r:id="rId35"/>
      <p:italic r:id="rId36"/>
      <p:boldItalic r:id="rId37"/>
    </p:embeddedFont>
    <p:embeddedFont>
      <p:font typeface="Arvo"/>
      <p:regular r:id="rId38"/>
      <p:bold r:id="rId39"/>
      <p:italic r:id="rId40"/>
      <p:boldItalic r:id="rId41"/>
    </p:embeddedFont>
    <p:embeddedFont>
      <p:font typeface="Roboto Condensed"/>
      <p:regular r:id="rId42"/>
      <p:bold r:id="rId43"/>
      <p:italic r:id="rId44"/>
      <p:boldItalic r:id="rId45"/>
    </p:embeddedFont>
    <p:embeddedFont>
      <p:font typeface="Roboto Condensed Light"/>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D3B2FB9-6854-4214-B62D-ED0D2D8A5F9E}">
  <a:tblStyle styleId="{AD3B2FB9-6854-4214-B62D-ED0D2D8A5F9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Arvo-italic.fntdata"/><Relationship Id="rId42" Type="http://schemas.openxmlformats.org/officeDocument/2006/relationships/font" Target="fonts/RobotoCondensed-regular.fntdata"/><Relationship Id="rId41" Type="http://schemas.openxmlformats.org/officeDocument/2006/relationships/font" Target="fonts/Arvo-boldItalic.fntdata"/><Relationship Id="rId44" Type="http://schemas.openxmlformats.org/officeDocument/2006/relationships/font" Target="fonts/RobotoCondensed-italic.fntdata"/><Relationship Id="rId43" Type="http://schemas.openxmlformats.org/officeDocument/2006/relationships/font" Target="fonts/RobotoCondensed-bold.fntdata"/><Relationship Id="rId46" Type="http://schemas.openxmlformats.org/officeDocument/2006/relationships/font" Target="fonts/RobotoCondensedLight-regular.fntdata"/><Relationship Id="rId45" Type="http://schemas.openxmlformats.org/officeDocument/2006/relationships/font" Target="fonts/RobotoCondensed-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CondensedLight-italic.fntdata"/><Relationship Id="rId47" Type="http://schemas.openxmlformats.org/officeDocument/2006/relationships/font" Target="fonts/RobotoCondensedLight-bold.fntdata"/><Relationship Id="rId49" Type="http://schemas.openxmlformats.org/officeDocument/2006/relationships/font" Target="fonts/RobotoCondensedLigh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fntdata"/><Relationship Id="rId30" Type="http://schemas.openxmlformats.org/officeDocument/2006/relationships/font" Target="fonts/Roboto-regular.fntdata"/><Relationship Id="rId33" Type="http://schemas.openxmlformats.org/officeDocument/2006/relationships/font" Target="fonts/Roboto-boldItalic.fntdata"/><Relationship Id="rId32" Type="http://schemas.openxmlformats.org/officeDocument/2006/relationships/font" Target="fonts/Roboto-italic.fntdata"/><Relationship Id="rId35" Type="http://schemas.openxmlformats.org/officeDocument/2006/relationships/font" Target="fonts/Montserrat-bold.fntdata"/><Relationship Id="rId34" Type="http://schemas.openxmlformats.org/officeDocument/2006/relationships/font" Target="fonts/Montserrat-regular.fntdata"/><Relationship Id="rId37" Type="http://schemas.openxmlformats.org/officeDocument/2006/relationships/font" Target="fonts/Montserrat-boldItalic.fntdata"/><Relationship Id="rId36" Type="http://schemas.openxmlformats.org/officeDocument/2006/relationships/font" Target="fonts/Montserrat-italic.fntdata"/><Relationship Id="rId39" Type="http://schemas.openxmlformats.org/officeDocument/2006/relationships/font" Target="fonts/Arvo-bold.fntdata"/><Relationship Id="rId38" Type="http://schemas.openxmlformats.org/officeDocument/2006/relationships/font" Target="fonts/Arvo-regular.fntdata"/><Relationship Id="rId20" Type="http://schemas.openxmlformats.org/officeDocument/2006/relationships/slide" Target="slides/slide15.xml"/><Relationship Id="rId22" Type="http://schemas.openxmlformats.org/officeDocument/2006/relationships/font" Target="fonts/RobotoThin-regular.fntdata"/><Relationship Id="rId21" Type="http://schemas.openxmlformats.org/officeDocument/2006/relationships/slide" Target="slides/slide16.xml"/><Relationship Id="rId24" Type="http://schemas.openxmlformats.org/officeDocument/2006/relationships/font" Target="fonts/RobotoThin-italic.fntdata"/><Relationship Id="rId23" Type="http://schemas.openxmlformats.org/officeDocument/2006/relationships/font" Target="fonts/RobotoThin-bold.fntdata"/><Relationship Id="rId26" Type="http://schemas.openxmlformats.org/officeDocument/2006/relationships/font" Target="fonts/RobotoMedium-regular.fntdata"/><Relationship Id="rId25" Type="http://schemas.openxmlformats.org/officeDocument/2006/relationships/font" Target="fonts/RobotoThin-boldItalic.fntdata"/><Relationship Id="rId28" Type="http://schemas.openxmlformats.org/officeDocument/2006/relationships/font" Target="fonts/RobotoMedium-italic.fntdata"/><Relationship Id="rId27" Type="http://schemas.openxmlformats.org/officeDocument/2006/relationships/font" Target="fonts/RobotoMedium-bold.fntdata"/><Relationship Id="rId29" Type="http://schemas.openxmlformats.org/officeDocument/2006/relationships/font" Target="fonts/RobotoMedium-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Schuhler</a:t>
            </a:r>
            <a:endParaRPr/>
          </a:p>
        </p:txBody>
      </p:sp>
      <p:sp>
        <p:nvSpPr>
          <p:cNvPr id="143" name="Google Shape;14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40967c51d1_0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40967c51d1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Mike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0967c51d1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0967c51d1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Mike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40967c51d1_0_2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40967c51d1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Kim</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40967c51d1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40967c51d1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Kim</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0967c51d1_0_2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0967c51d1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Kim</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40967c51d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40967c51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Kim</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40967c51d1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40967c51d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Kim</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409d2cbb9b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409d2cbb9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Kim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409d2cbb9b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409d2cbb9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Kim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42fd02eb01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42fd02eb0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Windy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42fd02eb01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42fd02eb0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Windy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40967c51d1_0_5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40967c51d1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Windy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42fd02eb01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42fd02eb0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Windy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40967c51d1_0_5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40967c51d1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Mike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 name="Shape 12"/>
        <p:cNvGrpSpPr/>
        <p:nvPr/>
      </p:nvGrpSpPr>
      <p:grpSpPr>
        <a:xfrm>
          <a:off x="0" y="0"/>
          <a:ext cx="0" cy="0"/>
          <a:chOff x="0" y="0"/>
          <a:chExt cx="0" cy="0"/>
        </a:xfrm>
      </p:grpSpPr>
      <p:sp>
        <p:nvSpPr>
          <p:cNvPr id="13" name="Google Shape;13;p2"/>
          <p:cNvSpPr/>
          <p:nvPr/>
        </p:nvSpPr>
        <p:spPr>
          <a:xfrm>
            <a:off x="0" y="-3"/>
            <a:ext cx="12192000" cy="5219702"/>
          </a:xfrm>
          <a:custGeom>
            <a:rect b="b" l="l" r="r" t="t"/>
            <a:pathLst>
              <a:path extrusionOk="0" h="5219702" w="12192000">
                <a:moveTo>
                  <a:pt x="0" y="0"/>
                </a:moveTo>
                <a:lnTo>
                  <a:pt x="12192000" y="0"/>
                </a:lnTo>
                <a:lnTo>
                  <a:pt x="12192000" y="2382373"/>
                </a:lnTo>
                <a:lnTo>
                  <a:pt x="12192000" y="3840219"/>
                </a:lnTo>
                <a:lnTo>
                  <a:pt x="10287000" y="5219702"/>
                </a:lnTo>
                <a:lnTo>
                  <a:pt x="10425689" y="4589822"/>
                </a:lnTo>
                <a:lnTo>
                  <a:pt x="10309292" y="4616466"/>
                </a:lnTo>
                <a:cubicBezTo>
                  <a:pt x="10053824" y="4664725"/>
                  <a:pt x="9757767" y="4690510"/>
                  <a:pt x="9410700" y="4686300"/>
                </a:cubicBezTo>
                <a:cubicBezTo>
                  <a:pt x="7559675" y="4663850"/>
                  <a:pt x="5911850" y="2193700"/>
                  <a:pt x="3524250" y="2286000"/>
                </a:cubicBezTo>
                <a:cubicBezTo>
                  <a:pt x="1136650" y="2378300"/>
                  <a:pt x="0" y="3671201"/>
                  <a:pt x="0" y="3639902"/>
                </a:cubicBezTo>
                <a:close/>
              </a:path>
            </a:pathLst>
          </a:custGeom>
          <a:solidFill>
            <a:srgbClr val="21366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 name="Google Shape;14;p2"/>
          <p:cNvSpPr/>
          <p:nvPr/>
        </p:nvSpPr>
        <p:spPr>
          <a:xfrm>
            <a:off x="4908594" y="0"/>
            <a:ext cx="7283406" cy="5438044"/>
          </a:xfrm>
          <a:custGeom>
            <a:rect b="b" l="l" r="r" t="t"/>
            <a:pathLst>
              <a:path extrusionOk="0" h="5438044" w="7283406">
                <a:moveTo>
                  <a:pt x="221432" y="0"/>
                </a:moveTo>
                <a:lnTo>
                  <a:pt x="7283406" y="0"/>
                </a:lnTo>
                <a:lnTo>
                  <a:pt x="7283406" y="3448049"/>
                </a:lnTo>
                <a:lnTo>
                  <a:pt x="5765390" y="4966065"/>
                </a:lnTo>
                <a:cubicBezTo>
                  <a:pt x="5136084" y="5595371"/>
                  <a:pt x="4115777" y="5595371"/>
                  <a:pt x="3486471" y="4966065"/>
                </a:cubicBezTo>
                <a:lnTo>
                  <a:pt x="471980" y="1951573"/>
                </a:lnTo>
                <a:cubicBezTo>
                  <a:pt x="-39331" y="1440262"/>
                  <a:pt x="-135202" y="670829"/>
                  <a:pt x="184367" y="62722"/>
                </a:cubicBezTo>
                <a:close/>
              </a:path>
            </a:pathLst>
          </a:custGeom>
          <a:solidFill>
            <a:srgbClr val="F15A2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 name="Shape 15"/>
        <p:cNvGrpSpPr/>
        <p:nvPr/>
      </p:nvGrpSpPr>
      <p:grpSpPr>
        <a:xfrm>
          <a:off x="0" y="0"/>
          <a:ext cx="0" cy="0"/>
          <a:chOff x="0" y="0"/>
          <a:chExt cx="0" cy="0"/>
        </a:xfrm>
      </p:grpSpPr>
      <p:sp>
        <p:nvSpPr>
          <p:cNvPr id="16" name="Google Shape;16;p3"/>
          <p:cNvSpPr/>
          <p:nvPr/>
        </p:nvSpPr>
        <p:spPr>
          <a:xfrm>
            <a:off x="0" y="801914"/>
            <a:ext cx="4020458" cy="5254171"/>
          </a:xfrm>
          <a:custGeom>
            <a:rect b="b" l="l" r="r" t="t"/>
            <a:pathLst>
              <a:path extrusionOk="0" h="5254171" w="4020458">
                <a:moveTo>
                  <a:pt x="0" y="0"/>
                </a:moveTo>
                <a:lnTo>
                  <a:pt x="3144745" y="0"/>
                </a:lnTo>
                <a:cubicBezTo>
                  <a:pt x="3628388" y="0"/>
                  <a:pt x="4020458" y="392070"/>
                  <a:pt x="4020458" y="875713"/>
                </a:cubicBezTo>
                <a:lnTo>
                  <a:pt x="4020458" y="4378458"/>
                </a:lnTo>
                <a:cubicBezTo>
                  <a:pt x="4020458" y="4862101"/>
                  <a:pt x="3628388" y="5254171"/>
                  <a:pt x="3144745" y="5254171"/>
                </a:cubicBezTo>
                <a:lnTo>
                  <a:pt x="0" y="5254171"/>
                </a:lnTo>
                <a:close/>
              </a:path>
            </a:pathLst>
          </a:cu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7" name="Google Shape;17;p3"/>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8" name="Shape 18"/>
        <p:cNvGrpSpPr/>
        <p:nvPr/>
      </p:nvGrpSpPr>
      <p:grpSpPr>
        <a:xfrm>
          <a:off x="0" y="0"/>
          <a:ext cx="0" cy="0"/>
          <a:chOff x="0" y="0"/>
          <a:chExt cx="0" cy="0"/>
        </a:xfrm>
      </p:grpSpPr>
      <p:sp>
        <p:nvSpPr>
          <p:cNvPr id="19" name="Google Shape;19;p4"/>
          <p:cNvSpPr/>
          <p:nvPr/>
        </p:nvSpPr>
        <p:spPr>
          <a:xfrm>
            <a:off x="7528380" y="0"/>
            <a:ext cx="4663620" cy="6858000"/>
          </a:xfrm>
          <a:custGeom>
            <a:rect b="b" l="l" r="r" t="t"/>
            <a:pathLst>
              <a:path extrusionOk="0" h="6858000" w="4663620">
                <a:moveTo>
                  <a:pt x="204094" y="0"/>
                </a:moveTo>
                <a:lnTo>
                  <a:pt x="4663620" y="0"/>
                </a:lnTo>
                <a:lnTo>
                  <a:pt x="4663620" y="6858000"/>
                </a:lnTo>
                <a:lnTo>
                  <a:pt x="2346094" y="6858000"/>
                </a:lnTo>
                <a:lnTo>
                  <a:pt x="2265734" y="6788391"/>
                </a:lnTo>
                <a:cubicBezTo>
                  <a:pt x="873846" y="5523320"/>
                  <a:pt x="0" y="3698347"/>
                  <a:pt x="0" y="1669277"/>
                </a:cubicBezTo>
                <a:cubicBezTo>
                  <a:pt x="0" y="1191849"/>
                  <a:pt x="48380" y="725720"/>
                  <a:pt x="140503" y="275526"/>
                </a:cubicBezTo>
                <a:close/>
              </a:path>
            </a:pathLst>
          </a:cu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0" name="Google Shape;20;p4"/>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1" name="Shape 21"/>
        <p:cNvGrpSpPr/>
        <p:nvPr/>
      </p:nvGrpSpPr>
      <p:grpSpPr>
        <a:xfrm>
          <a:off x="0" y="0"/>
          <a:ext cx="0" cy="0"/>
          <a:chOff x="0" y="0"/>
          <a:chExt cx="0" cy="0"/>
        </a:xfrm>
      </p:grpSpPr>
      <p:pic>
        <p:nvPicPr>
          <p:cNvPr id="22" name="Google Shape;22;p5"/>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23" name="Shape 23"/>
        <p:cNvGrpSpPr/>
        <p:nvPr/>
      </p:nvGrpSpPr>
      <p:grpSpPr>
        <a:xfrm>
          <a:off x="0" y="0"/>
          <a:ext cx="0" cy="0"/>
          <a:chOff x="0" y="0"/>
          <a:chExt cx="0" cy="0"/>
        </a:xfrm>
      </p:grpSpPr>
      <p:sp>
        <p:nvSpPr>
          <p:cNvPr id="24" name="Google Shape;24;p6"/>
          <p:cNvSpPr/>
          <p:nvPr/>
        </p:nvSpPr>
        <p:spPr>
          <a:xfrm>
            <a:off x="0" y="2693656"/>
            <a:ext cx="12192000" cy="4164345"/>
          </a:xfrm>
          <a:custGeom>
            <a:rect b="b" l="l" r="r" t="t"/>
            <a:pathLst>
              <a:path extrusionOk="0" h="4164345" w="12192000">
                <a:moveTo>
                  <a:pt x="12192000" y="0"/>
                </a:moveTo>
                <a:lnTo>
                  <a:pt x="12192000" y="4164345"/>
                </a:lnTo>
                <a:lnTo>
                  <a:pt x="0" y="4164345"/>
                </a:lnTo>
                <a:lnTo>
                  <a:pt x="0" y="2547450"/>
                </a:lnTo>
                <a:lnTo>
                  <a:pt x="62881" y="2561139"/>
                </a:lnTo>
                <a:cubicBezTo>
                  <a:pt x="1073940" y="2768031"/>
                  <a:pt x="2120786" y="2876682"/>
                  <a:pt x="3193007" y="2876682"/>
                </a:cubicBezTo>
                <a:cubicBezTo>
                  <a:pt x="6409674" y="2876682"/>
                  <a:pt x="9397948" y="1898824"/>
                  <a:pt x="11876781" y="224157"/>
                </a:cubicBezTo>
                <a:close/>
              </a:path>
            </a:pathLst>
          </a:cu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5" name="Google Shape;25;p6"/>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6" name="Shape 26"/>
        <p:cNvGrpSpPr/>
        <p:nvPr/>
      </p:nvGrpSpPr>
      <p:grpSpPr>
        <a:xfrm>
          <a:off x="0" y="0"/>
          <a:ext cx="0" cy="0"/>
          <a:chOff x="0" y="0"/>
          <a:chExt cx="0" cy="0"/>
        </a:xfrm>
      </p:grpSpPr>
      <p:pic>
        <p:nvPicPr>
          <p:cNvPr id="27" name="Google Shape;27;p7"/>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8" name="Shape 28"/>
        <p:cNvGrpSpPr/>
        <p:nvPr/>
      </p:nvGrpSpPr>
      <p:grpSpPr>
        <a:xfrm>
          <a:off x="0" y="0"/>
          <a:ext cx="0" cy="0"/>
          <a:chOff x="0" y="0"/>
          <a:chExt cx="0" cy="0"/>
        </a:xfrm>
      </p:grpSpPr>
      <p:pic>
        <p:nvPicPr>
          <p:cNvPr id="29" name="Google Shape;29;p8"/>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30" name="Shape 30"/>
        <p:cNvGrpSpPr/>
        <p:nvPr/>
      </p:nvGrpSpPr>
      <p:grpSpPr>
        <a:xfrm>
          <a:off x="0" y="0"/>
          <a:ext cx="0" cy="0"/>
          <a:chOff x="0" y="0"/>
          <a:chExt cx="0" cy="0"/>
        </a:xfrm>
      </p:grpSpPr>
      <p:pic>
        <p:nvPicPr>
          <p:cNvPr id="31" name="Google Shape;31;p9"/>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32" name="Shape 32"/>
        <p:cNvGrpSpPr/>
        <p:nvPr/>
      </p:nvGrpSpPr>
      <p:grpSpPr>
        <a:xfrm>
          <a:off x="0" y="0"/>
          <a:ext cx="0" cy="0"/>
          <a:chOff x="0" y="0"/>
          <a:chExt cx="0" cy="0"/>
        </a:xfrm>
      </p:grpSpPr>
      <p:sp>
        <p:nvSpPr>
          <p:cNvPr id="33" name="Google Shape;33;p10"/>
          <p:cNvSpPr/>
          <p:nvPr/>
        </p:nvSpPr>
        <p:spPr>
          <a:xfrm rot="-1363266">
            <a:off x="7661277" y="109287"/>
            <a:ext cx="5577276" cy="5900568"/>
          </a:xfrm>
          <a:custGeom>
            <a:rect b="b" l="l" r="r" t="t"/>
            <a:pathLst>
              <a:path extrusionOk="0" h="5900568" w="5577276">
                <a:moveTo>
                  <a:pt x="3664353" y="0"/>
                </a:moveTo>
                <a:lnTo>
                  <a:pt x="5577276" y="801022"/>
                </a:lnTo>
                <a:lnTo>
                  <a:pt x="3441883" y="5900568"/>
                </a:lnTo>
                <a:lnTo>
                  <a:pt x="867206" y="5900568"/>
                </a:lnTo>
                <a:cubicBezTo>
                  <a:pt x="388261" y="5900568"/>
                  <a:pt x="0" y="5512307"/>
                  <a:pt x="0" y="5033362"/>
                </a:cubicBezTo>
                <a:lnTo>
                  <a:pt x="0" y="867206"/>
                </a:lnTo>
                <a:cubicBezTo>
                  <a:pt x="0" y="388261"/>
                  <a:pt x="388261" y="0"/>
                  <a:pt x="867206" y="0"/>
                </a:cubicBezTo>
                <a:close/>
              </a:path>
            </a:pathLst>
          </a:custGeom>
          <a:solidFill>
            <a:srgbClr val="1B75B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4" name="Google Shape;34;p10"/>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bg>
      <p:bgPr>
        <a:solidFill>
          <a:schemeClr val="lt1"/>
        </a:solidFill>
      </p:bgPr>
    </p:bg>
    <p:spTree>
      <p:nvGrpSpPr>
        <p:cNvPr id="35" name="Shape 35"/>
        <p:cNvGrpSpPr/>
        <p:nvPr/>
      </p:nvGrpSpPr>
      <p:grpSpPr>
        <a:xfrm>
          <a:off x="0" y="0"/>
          <a:ext cx="0" cy="0"/>
          <a:chOff x="0" y="0"/>
          <a:chExt cx="0" cy="0"/>
        </a:xfrm>
      </p:grpSpPr>
      <p:sp>
        <p:nvSpPr>
          <p:cNvPr id="36" name="Google Shape;36;p11"/>
          <p:cNvSpPr/>
          <p:nvPr/>
        </p:nvSpPr>
        <p:spPr>
          <a:xfrm>
            <a:off x="0" y="2647875"/>
            <a:ext cx="12192000" cy="4205988"/>
          </a:xfrm>
          <a:custGeom>
            <a:rect b="b" l="l" r="r" t="t"/>
            <a:pathLst>
              <a:path extrusionOk="0" h="4164345" w="12192000">
                <a:moveTo>
                  <a:pt x="12192000" y="0"/>
                </a:moveTo>
                <a:lnTo>
                  <a:pt x="12192000" y="4164345"/>
                </a:lnTo>
                <a:lnTo>
                  <a:pt x="0" y="4164345"/>
                </a:lnTo>
                <a:lnTo>
                  <a:pt x="0" y="2547450"/>
                </a:lnTo>
                <a:lnTo>
                  <a:pt x="62881" y="2561139"/>
                </a:lnTo>
                <a:cubicBezTo>
                  <a:pt x="1073940" y="2768031"/>
                  <a:pt x="2120786" y="2876682"/>
                  <a:pt x="3193007" y="2876682"/>
                </a:cubicBezTo>
                <a:cubicBezTo>
                  <a:pt x="6409674" y="2876682"/>
                  <a:pt x="9397948" y="1898824"/>
                  <a:pt x="11876781" y="224157"/>
                </a:cubicBezTo>
                <a:close/>
              </a:path>
            </a:pathLst>
          </a:custGeom>
          <a:solidFill>
            <a:srgbClr val="1B75B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 name="Google Shape;37;p11"/>
          <p:cNvSpPr/>
          <p:nvPr/>
        </p:nvSpPr>
        <p:spPr>
          <a:xfrm>
            <a:off x="0" y="2693655"/>
            <a:ext cx="12192000" cy="3005454"/>
          </a:xfrm>
          <a:custGeom>
            <a:rect b="b" l="l" r="r" t="t"/>
            <a:pathLst>
              <a:path extrusionOk="0" h="3005454" w="12192000">
                <a:moveTo>
                  <a:pt x="12192000" y="0"/>
                </a:moveTo>
                <a:lnTo>
                  <a:pt x="12192000" y="422209"/>
                </a:lnTo>
                <a:lnTo>
                  <a:pt x="11669907" y="756916"/>
                </a:lnTo>
                <a:cubicBezTo>
                  <a:pt x="9321601" y="2183782"/>
                  <a:pt x="6564903" y="3005454"/>
                  <a:pt x="3616292" y="3005454"/>
                </a:cubicBezTo>
                <a:cubicBezTo>
                  <a:pt x="2410043" y="3005454"/>
                  <a:pt x="1235910" y="2867943"/>
                  <a:pt x="108717" y="2607741"/>
                </a:cubicBezTo>
                <a:lnTo>
                  <a:pt x="0" y="2581212"/>
                </a:lnTo>
                <a:lnTo>
                  <a:pt x="0" y="2547450"/>
                </a:lnTo>
                <a:lnTo>
                  <a:pt x="62881" y="2561139"/>
                </a:lnTo>
                <a:cubicBezTo>
                  <a:pt x="1073940" y="2768031"/>
                  <a:pt x="2120786" y="2876682"/>
                  <a:pt x="3193007" y="2876682"/>
                </a:cubicBezTo>
                <a:cubicBezTo>
                  <a:pt x="6409674" y="2876682"/>
                  <a:pt x="9397948" y="1898824"/>
                  <a:pt x="11876781" y="224157"/>
                </a:cubicBezTo>
                <a:close/>
              </a:path>
            </a:pathLst>
          </a:custGeom>
          <a:solidFill>
            <a:srgbClr val="F15A2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8" name="Google Shape;38;p11"/>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39" name="Shape 39"/>
        <p:cNvGrpSpPr/>
        <p:nvPr/>
      </p:nvGrpSpPr>
      <p:grpSpPr>
        <a:xfrm>
          <a:off x="0" y="0"/>
          <a:ext cx="0" cy="0"/>
          <a:chOff x="0" y="0"/>
          <a:chExt cx="0" cy="0"/>
        </a:xfrm>
      </p:grpSpPr>
      <p:sp>
        <p:nvSpPr>
          <p:cNvPr id="40" name="Google Shape;40;p12"/>
          <p:cNvSpPr/>
          <p:nvPr/>
        </p:nvSpPr>
        <p:spPr>
          <a:xfrm rot="-2700000">
            <a:off x="7836157" y="-392432"/>
            <a:ext cx="5559081" cy="5493986"/>
          </a:xfrm>
          <a:custGeom>
            <a:rect b="b" l="l" r="r" t="t"/>
            <a:pathLst>
              <a:path extrusionOk="0" h="5493986" w="5559081">
                <a:moveTo>
                  <a:pt x="3362400" y="0"/>
                </a:moveTo>
                <a:lnTo>
                  <a:pt x="5559081" y="2196681"/>
                </a:lnTo>
                <a:lnTo>
                  <a:pt x="2261777" y="5493986"/>
                </a:lnTo>
                <a:lnTo>
                  <a:pt x="1279385" y="5493986"/>
                </a:lnTo>
                <a:cubicBezTo>
                  <a:pt x="572800" y="5493986"/>
                  <a:pt x="0" y="4921186"/>
                  <a:pt x="0" y="4214601"/>
                </a:cubicBezTo>
                <a:lnTo>
                  <a:pt x="0" y="1279385"/>
                </a:lnTo>
                <a:cubicBezTo>
                  <a:pt x="0" y="572800"/>
                  <a:pt x="572800" y="0"/>
                  <a:pt x="1279385" y="0"/>
                </a:cubicBezTo>
                <a:close/>
              </a:path>
            </a:pathLst>
          </a:cu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41" name="Google Shape;41;p12"/>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42" name="Shape 42"/>
        <p:cNvGrpSpPr/>
        <p:nvPr/>
      </p:nvGrpSpPr>
      <p:grpSpPr>
        <a:xfrm>
          <a:off x="0" y="0"/>
          <a:ext cx="0" cy="0"/>
          <a:chOff x="0" y="0"/>
          <a:chExt cx="0" cy="0"/>
        </a:xfrm>
      </p:grpSpPr>
      <p:sp>
        <p:nvSpPr>
          <p:cNvPr id="43" name="Google Shape;43;p13"/>
          <p:cNvSpPr/>
          <p:nvPr/>
        </p:nvSpPr>
        <p:spPr>
          <a:xfrm rot="1448301">
            <a:off x="7511025" y="-659755"/>
            <a:ext cx="5016377" cy="6552558"/>
          </a:xfrm>
          <a:custGeom>
            <a:rect b="b" l="l" r="r" t="t"/>
            <a:pathLst>
              <a:path extrusionOk="0" h="6552558" w="5016377">
                <a:moveTo>
                  <a:pt x="0" y="1533028"/>
                </a:moveTo>
                <a:lnTo>
                  <a:pt x="3420983" y="0"/>
                </a:lnTo>
                <a:lnTo>
                  <a:pt x="5016377" y="3560154"/>
                </a:lnTo>
                <a:lnTo>
                  <a:pt x="5016377" y="4044369"/>
                </a:lnTo>
                <a:cubicBezTo>
                  <a:pt x="5016377" y="5429604"/>
                  <a:pt x="3893423" y="6552558"/>
                  <a:pt x="2508188" y="6552558"/>
                </a:cubicBezTo>
                <a:lnTo>
                  <a:pt x="2508189" y="6552557"/>
                </a:lnTo>
                <a:cubicBezTo>
                  <a:pt x="1122954" y="6552557"/>
                  <a:pt x="0" y="5429603"/>
                  <a:pt x="0" y="4044368"/>
                </a:cubicBezTo>
                <a:close/>
              </a:path>
            </a:pathLst>
          </a:cu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44" name="Google Shape;44;p13"/>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spTree>
      <p:nvGrpSpPr>
        <p:cNvPr id="45" name="Shape 45"/>
        <p:cNvGrpSpPr/>
        <p:nvPr/>
      </p:nvGrpSpPr>
      <p:grpSpPr>
        <a:xfrm>
          <a:off x="0" y="0"/>
          <a:ext cx="0" cy="0"/>
          <a:chOff x="0" y="0"/>
          <a:chExt cx="0" cy="0"/>
        </a:xfrm>
      </p:grpSpPr>
      <p:pic>
        <p:nvPicPr>
          <p:cNvPr id="46" name="Google Shape;46;p14"/>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47" name="Shape 47"/>
        <p:cNvGrpSpPr/>
        <p:nvPr/>
      </p:nvGrpSpPr>
      <p:grpSpPr>
        <a:xfrm>
          <a:off x="0" y="0"/>
          <a:ext cx="0" cy="0"/>
          <a:chOff x="0" y="0"/>
          <a:chExt cx="0" cy="0"/>
        </a:xfrm>
      </p:grpSpPr>
      <p:pic>
        <p:nvPicPr>
          <p:cNvPr id="48" name="Google Shape;48;p15"/>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49" name="Shape 49"/>
        <p:cNvGrpSpPr/>
        <p:nvPr/>
      </p:nvGrpSpPr>
      <p:grpSpPr>
        <a:xfrm>
          <a:off x="0" y="0"/>
          <a:ext cx="0" cy="0"/>
          <a:chOff x="0" y="0"/>
          <a:chExt cx="0" cy="0"/>
        </a:xfrm>
      </p:grpSpPr>
      <p:sp>
        <p:nvSpPr>
          <p:cNvPr id="50" name="Google Shape;50;p16"/>
          <p:cNvSpPr/>
          <p:nvPr/>
        </p:nvSpPr>
        <p:spPr>
          <a:xfrm>
            <a:off x="0" y="0"/>
            <a:ext cx="6131713" cy="5625022"/>
          </a:xfrm>
          <a:custGeom>
            <a:rect b="b" l="l" r="r" t="t"/>
            <a:pathLst>
              <a:path extrusionOk="0" h="5625022" w="6131713">
                <a:moveTo>
                  <a:pt x="0" y="0"/>
                </a:moveTo>
                <a:lnTo>
                  <a:pt x="6033846" y="0"/>
                </a:lnTo>
                <a:lnTo>
                  <a:pt x="6036819" y="12883"/>
                </a:lnTo>
                <a:cubicBezTo>
                  <a:pt x="6099038" y="316942"/>
                  <a:pt x="6131713" y="631762"/>
                  <a:pt x="6131713" y="954214"/>
                </a:cubicBezTo>
                <a:cubicBezTo>
                  <a:pt x="6131713" y="3533830"/>
                  <a:pt x="4040521" y="5625022"/>
                  <a:pt x="1460905" y="5625022"/>
                </a:cubicBezTo>
                <a:cubicBezTo>
                  <a:pt x="977227" y="5625022"/>
                  <a:pt x="510720" y="5551504"/>
                  <a:pt x="71950" y="5415032"/>
                </a:cubicBezTo>
                <a:lnTo>
                  <a:pt x="0" y="5390687"/>
                </a:lnTo>
                <a:close/>
              </a:path>
            </a:pathLst>
          </a:cu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51" name="Google Shape;51;p16"/>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2" name="Shape 52"/>
        <p:cNvGrpSpPr/>
        <p:nvPr/>
      </p:nvGrpSpPr>
      <p:grpSpPr>
        <a:xfrm>
          <a:off x="0" y="0"/>
          <a:ext cx="0" cy="0"/>
          <a:chOff x="0" y="0"/>
          <a:chExt cx="0" cy="0"/>
        </a:xfrm>
      </p:grpSpPr>
      <p:pic>
        <p:nvPicPr>
          <p:cNvPr id="53" name="Google Shape;53;p17"/>
          <p:cNvPicPr preferRelativeResize="0"/>
          <p:nvPr/>
        </p:nvPicPr>
        <p:blipFill>
          <a:blip r:embed="rId2">
            <a:alphaModFix/>
          </a:blip>
          <a:stretch>
            <a:fillRect/>
          </a:stretch>
        </p:blipFill>
        <p:spPr>
          <a:xfrm>
            <a:off x="11528550" y="6207925"/>
            <a:ext cx="598400" cy="5984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color background">
  <p:cSld name="BLANK_1">
    <p:spTree>
      <p:nvGrpSpPr>
        <p:cNvPr id="54" name="Shape 54"/>
        <p:cNvGrpSpPr/>
        <p:nvPr/>
      </p:nvGrpSpPr>
      <p:grpSpPr>
        <a:xfrm>
          <a:off x="0" y="0"/>
          <a:ext cx="0" cy="0"/>
          <a:chOff x="0" y="0"/>
          <a:chExt cx="0" cy="0"/>
        </a:xfrm>
      </p:grpSpPr>
      <p:sp>
        <p:nvSpPr>
          <p:cNvPr id="55" name="Google Shape;55;p18"/>
          <p:cNvSpPr/>
          <p:nvPr/>
        </p:nvSpPr>
        <p:spPr>
          <a:xfrm>
            <a:off x="9808489" y="6755100"/>
            <a:ext cx="1191600" cy="102900"/>
          </a:xfrm>
          <a:prstGeom prst="rect">
            <a:avLst/>
          </a:prstGeom>
          <a:solidFill>
            <a:srgbClr val="1B75B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6" name="Google Shape;56;p18"/>
          <p:cNvSpPr/>
          <p:nvPr/>
        </p:nvSpPr>
        <p:spPr>
          <a:xfrm>
            <a:off x="11000416" y="6755100"/>
            <a:ext cx="1191600" cy="102900"/>
          </a:xfrm>
          <a:prstGeom prst="rect">
            <a:avLst/>
          </a:prstGeom>
          <a:solidFill>
            <a:srgbClr val="73737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 name="Google Shape;57;p18"/>
          <p:cNvSpPr/>
          <p:nvPr/>
        </p:nvSpPr>
        <p:spPr>
          <a:xfrm>
            <a:off x="-1" y="6755100"/>
            <a:ext cx="1191600" cy="102900"/>
          </a:xfrm>
          <a:prstGeom prst="rect">
            <a:avLst/>
          </a:prstGeom>
          <a:solidFill>
            <a:srgbClr val="F15A2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 name="Google Shape;58;p18"/>
          <p:cNvSpPr/>
          <p:nvPr/>
        </p:nvSpPr>
        <p:spPr>
          <a:xfrm>
            <a:off x="1191613" y="6755100"/>
            <a:ext cx="8616900" cy="102900"/>
          </a:xfrm>
          <a:prstGeom prst="rect">
            <a:avLst/>
          </a:prstGeom>
          <a:solidFill>
            <a:srgbClr val="00AEE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9" name="Google Shape;59;p18"/>
          <p:cNvSpPr txBox="1"/>
          <p:nvPr>
            <p:ph idx="12" type="sldNum"/>
          </p:nvPr>
        </p:nvSpPr>
        <p:spPr>
          <a:xfrm>
            <a:off x="11307433" y="6262577"/>
            <a:ext cx="731700" cy="417900"/>
          </a:xfrm>
          <a:prstGeom prst="rect">
            <a:avLst/>
          </a:prstGeom>
        </p:spPr>
        <p:txBody>
          <a:bodyPr anchorCtr="0" anchor="t" bIns="45700" lIns="91425" spcFirstLastPara="1" rIns="91425" wrap="square" tIns="4570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60" name="Shape 60"/>
        <p:cNvGrpSpPr/>
        <p:nvPr/>
      </p:nvGrpSpPr>
      <p:grpSpPr>
        <a:xfrm>
          <a:off x="0" y="0"/>
          <a:ext cx="0" cy="0"/>
          <a:chOff x="0" y="0"/>
          <a:chExt cx="0" cy="0"/>
        </a:xfrm>
      </p:grpSpPr>
      <p:grpSp>
        <p:nvGrpSpPr>
          <p:cNvPr id="61" name="Google Shape;61;p19"/>
          <p:cNvGrpSpPr/>
          <p:nvPr/>
        </p:nvGrpSpPr>
        <p:grpSpPr>
          <a:xfrm>
            <a:off x="9262270" y="5963481"/>
            <a:ext cx="2937033" cy="894371"/>
            <a:chOff x="5575242" y="4472723"/>
            <a:chExt cx="2202830" cy="670795"/>
          </a:xfrm>
        </p:grpSpPr>
        <p:sp>
          <p:nvSpPr>
            <p:cNvPr id="62" name="Google Shape;62;p19"/>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63" name="Google Shape;63;p19"/>
            <p:cNvGrpSpPr/>
            <p:nvPr/>
          </p:nvGrpSpPr>
          <p:grpSpPr>
            <a:xfrm flipH="1">
              <a:off x="5734850" y="4472723"/>
              <a:ext cx="2040837" cy="670795"/>
              <a:chOff x="1297954" y="330075"/>
              <a:chExt cx="5169293" cy="1699506"/>
            </a:xfrm>
          </p:grpSpPr>
          <p:sp>
            <p:nvSpPr>
              <p:cNvPr id="64" name="Google Shape;64;p19"/>
              <p:cNvSpPr/>
              <p:nvPr/>
            </p:nvSpPr>
            <p:spPr>
              <a:xfrm>
                <a:off x="1297954" y="330081"/>
                <a:ext cx="3476700" cy="16995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5" name="Google Shape;65;p19"/>
              <p:cNvSpPr/>
              <p:nvPr/>
            </p:nvSpPr>
            <p:spPr>
              <a:xfrm>
                <a:off x="4767747" y="330075"/>
                <a:ext cx="1699500" cy="1699500"/>
              </a:xfrm>
              <a:prstGeom prst="rtTriangl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66" name="Google Shape;66;p19"/>
            <p:cNvGrpSpPr/>
            <p:nvPr/>
          </p:nvGrpSpPr>
          <p:grpSpPr>
            <a:xfrm flipH="1">
              <a:off x="5578209" y="4646738"/>
              <a:ext cx="2199863" cy="304563"/>
              <a:chOff x="-5827153" y="330075"/>
              <a:chExt cx="12276019" cy="1699569"/>
            </a:xfrm>
          </p:grpSpPr>
          <p:sp>
            <p:nvSpPr>
              <p:cNvPr id="67" name="Google Shape;67;p19"/>
              <p:cNvSpPr/>
              <p:nvPr/>
            </p:nvSpPr>
            <p:spPr>
              <a:xfrm>
                <a:off x="-5827153" y="330144"/>
                <a:ext cx="10612200" cy="1699500"/>
              </a:xfrm>
              <a:prstGeom prst="rect">
                <a:avLst/>
              </a:pr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8" name="Google Shape;68;p19"/>
              <p:cNvSpPr/>
              <p:nvPr/>
            </p:nvSpPr>
            <p:spPr>
              <a:xfrm>
                <a:off x="4749366" y="330075"/>
                <a:ext cx="1699500" cy="1699500"/>
              </a:xfrm>
              <a:prstGeom prst="rtTriangle">
                <a:avLst/>
              </a:pr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grpSp>
        <p:nvGrpSpPr>
          <p:cNvPr id="69" name="Google Shape;69;p19"/>
          <p:cNvGrpSpPr/>
          <p:nvPr/>
        </p:nvGrpSpPr>
        <p:grpSpPr>
          <a:xfrm>
            <a:off x="-5" y="54"/>
            <a:ext cx="9429671" cy="1769708"/>
            <a:chOff x="-4" y="40"/>
            <a:chExt cx="7072430" cy="1327315"/>
          </a:xfrm>
        </p:grpSpPr>
        <p:sp>
          <p:nvSpPr>
            <p:cNvPr id="70" name="Google Shape;70;p19"/>
            <p:cNvSpPr/>
            <p:nvPr/>
          </p:nvSpPr>
          <p:spPr>
            <a:xfrm>
              <a:off x="6292649" y="126425"/>
              <a:ext cx="779700" cy="259800"/>
            </a:xfrm>
            <a:prstGeom prst="triangle">
              <a:avLst>
                <a:gd fmla="val 32425"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grpSp>
          <p:nvGrpSpPr>
            <p:cNvPr id="71" name="Google Shape;71;p19"/>
            <p:cNvGrpSpPr/>
            <p:nvPr/>
          </p:nvGrpSpPr>
          <p:grpSpPr>
            <a:xfrm flipH="1" rot="10800000">
              <a:off x="3" y="40"/>
              <a:ext cx="6756168" cy="1327315"/>
              <a:chOff x="-2168138" y="330075"/>
              <a:chExt cx="8650663" cy="1699506"/>
            </a:xfrm>
          </p:grpSpPr>
          <p:sp>
            <p:nvSpPr>
              <p:cNvPr id="72" name="Google Shape;72;p19"/>
              <p:cNvSpPr/>
              <p:nvPr/>
            </p:nvSpPr>
            <p:spPr>
              <a:xfrm>
                <a:off x="-2168138" y="330081"/>
                <a:ext cx="6958200" cy="16995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sp>
            <p:nvSpPr>
              <p:cNvPr id="73" name="Google Shape;73;p19"/>
              <p:cNvSpPr/>
              <p:nvPr/>
            </p:nvSpPr>
            <p:spPr>
              <a:xfrm>
                <a:off x="4783025" y="330075"/>
                <a:ext cx="1699500" cy="1699500"/>
              </a:xfrm>
              <a:prstGeom prst="rtTriangl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grpSp>
        <p:grpSp>
          <p:nvGrpSpPr>
            <p:cNvPr id="74" name="Google Shape;74;p19"/>
            <p:cNvGrpSpPr/>
            <p:nvPr/>
          </p:nvGrpSpPr>
          <p:grpSpPr>
            <a:xfrm flipH="1" rot="10800000">
              <a:off x="-4" y="381007"/>
              <a:ext cx="7072430" cy="771744"/>
              <a:chOff x="-9092084" y="330075"/>
              <a:chExt cx="15574609" cy="1699501"/>
            </a:xfrm>
          </p:grpSpPr>
          <p:sp>
            <p:nvSpPr>
              <p:cNvPr id="75" name="Google Shape;75;p19"/>
              <p:cNvSpPr/>
              <p:nvPr/>
            </p:nvSpPr>
            <p:spPr>
              <a:xfrm>
                <a:off x="-9092084" y="330076"/>
                <a:ext cx="13882200" cy="1699500"/>
              </a:xfrm>
              <a:prstGeom prst="rect">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sp>
            <p:nvSpPr>
              <p:cNvPr id="76" name="Google Shape;76;p19"/>
              <p:cNvSpPr/>
              <p:nvPr/>
            </p:nvSpPr>
            <p:spPr>
              <a:xfrm>
                <a:off x="4783025" y="330075"/>
                <a:ext cx="1699500" cy="1699500"/>
              </a:xfrm>
              <a:prstGeom prst="rtTriangle">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grpSp>
      </p:grpSp>
      <p:sp>
        <p:nvSpPr>
          <p:cNvPr id="77" name="Google Shape;77;p19"/>
          <p:cNvSpPr txBox="1"/>
          <p:nvPr>
            <p:ph type="title"/>
          </p:nvPr>
        </p:nvSpPr>
        <p:spPr>
          <a:xfrm>
            <a:off x="1085700" y="523433"/>
            <a:ext cx="7323300" cy="1021500"/>
          </a:xfrm>
          <a:prstGeom prst="rect">
            <a:avLst/>
          </a:prstGeom>
        </p:spPr>
        <p:txBody>
          <a:bodyPr anchorCtr="0" anchor="ctr" bIns="45700" lIns="91425" spcFirstLastPara="1" rIns="91425" wrap="square" tIns="4570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9"/>
          <p:cNvSpPr txBox="1"/>
          <p:nvPr>
            <p:ph idx="1" type="body"/>
          </p:nvPr>
        </p:nvSpPr>
        <p:spPr>
          <a:xfrm>
            <a:off x="1085700" y="1769800"/>
            <a:ext cx="8176800" cy="4194000"/>
          </a:xfrm>
          <a:prstGeom prst="rect">
            <a:avLst/>
          </a:prstGeom>
        </p:spPr>
        <p:txBody>
          <a:bodyPr anchorCtr="0" anchor="t" bIns="45700" lIns="91425" spcFirstLastPara="1" rIns="91425" wrap="square" tIns="45700">
            <a:normAutofit/>
          </a:bodyPr>
          <a:lstStyle>
            <a:lvl1pPr indent="-406400" lvl="0" marL="457200">
              <a:spcBef>
                <a:spcPts val="1000"/>
              </a:spcBef>
              <a:spcAft>
                <a:spcPts val="0"/>
              </a:spcAft>
              <a:buSzPts val="2800"/>
              <a:buChar char="•"/>
              <a:defRPr/>
            </a:lvl1pPr>
            <a:lvl2pPr indent="-381000" lvl="1" marL="914400">
              <a:spcBef>
                <a:spcPts val="500"/>
              </a:spcBef>
              <a:spcAft>
                <a:spcPts val="0"/>
              </a:spcAft>
              <a:buSzPts val="2400"/>
              <a:buChar char="•"/>
              <a:defRPr/>
            </a:lvl2pPr>
            <a:lvl3pPr indent="-355600" lvl="2" marL="1371600">
              <a:spcBef>
                <a:spcPts val="500"/>
              </a:spcBef>
              <a:spcAft>
                <a:spcPts val="0"/>
              </a:spcAft>
              <a:buSzPts val="2000"/>
              <a:buChar char="•"/>
              <a:defRPr/>
            </a:lvl3pPr>
            <a:lvl4pPr indent="-342900" lvl="3" marL="1828800">
              <a:spcBef>
                <a:spcPts val="500"/>
              </a:spcBef>
              <a:spcAft>
                <a:spcPts val="0"/>
              </a:spcAft>
              <a:buSzPts val="1800"/>
              <a:buChar char="•"/>
              <a:defRPr/>
            </a:lvl4pPr>
            <a:lvl5pPr indent="-342900" lvl="4" marL="2286000">
              <a:spcBef>
                <a:spcPts val="500"/>
              </a:spcBef>
              <a:spcAft>
                <a:spcPts val="0"/>
              </a:spcAft>
              <a:buSzPts val="1800"/>
              <a:buChar char="•"/>
              <a:defRPr/>
            </a:lvl5pPr>
            <a:lvl6pPr indent="-342900" lvl="5" marL="2743200">
              <a:spcBef>
                <a:spcPts val="500"/>
              </a:spcBef>
              <a:spcAft>
                <a:spcPts val="0"/>
              </a:spcAft>
              <a:buSzPts val="1800"/>
              <a:buChar char="•"/>
              <a:defRPr/>
            </a:lvl6pPr>
            <a:lvl7pPr indent="-342900" lvl="6" marL="3200400">
              <a:spcBef>
                <a:spcPts val="500"/>
              </a:spcBef>
              <a:spcAft>
                <a:spcPts val="0"/>
              </a:spcAft>
              <a:buSzPts val="1800"/>
              <a:buChar char="•"/>
              <a:defRPr/>
            </a:lvl7pPr>
            <a:lvl8pPr indent="-342900" lvl="7" marL="3657600">
              <a:spcBef>
                <a:spcPts val="500"/>
              </a:spcBef>
              <a:spcAft>
                <a:spcPts val="0"/>
              </a:spcAft>
              <a:buSzPts val="1800"/>
              <a:buChar char="•"/>
              <a:defRPr/>
            </a:lvl8pPr>
            <a:lvl9pPr indent="-342900" lvl="8" marL="4114800">
              <a:spcBef>
                <a:spcPts val="500"/>
              </a:spcBef>
              <a:spcAft>
                <a:spcPts val="0"/>
              </a:spcAft>
              <a:buSzPts val="1800"/>
              <a:buChar char="•"/>
              <a:defRPr/>
            </a:lvl9pPr>
          </a:lstStyle>
          <a:p/>
        </p:txBody>
      </p:sp>
      <p:sp>
        <p:nvSpPr>
          <p:cNvPr id="79" name="Google Shape;79;p19"/>
          <p:cNvSpPr txBox="1"/>
          <p:nvPr>
            <p:ph idx="12" type="sldNum"/>
          </p:nvPr>
        </p:nvSpPr>
        <p:spPr>
          <a:xfrm>
            <a:off x="10157333" y="6182000"/>
            <a:ext cx="1983300" cy="4209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80" name="Shape 80"/>
        <p:cNvGrpSpPr/>
        <p:nvPr/>
      </p:nvGrpSpPr>
      <p:grpSpPr>
        <a:xfrm>
          <a:off x="0" y="0"/>
          <a:ext cx="0" cy="0"/>
          <a:chOff x="0" y="0"/>
          <a:chExt cx="0" cy="0"/>
        </a:xfrm>
      </p:grpSpPr>
      <p:grpSp>
        <p:nvGrpSpPr>
          <p:cNvPr id="81" name="Google Shape;81;p20"/>
          <p:cNvGrpSpPr/>
          <p:nvPr/>
        </p:nvGrpSpPr>
        <p:grpSpPr>
          <a:xfrm>
            <a:off x="-5" y="54"/>
            <a:ext cx="9429671" cy="1769708"/>
            <a:chOff x="-4" y="40"/>
            <a:chExt cx="7072430" cy="1327315"/>
          </a:xfrm>
        </p:grpSpPr>
        <p:sp>
          <p:nvSpPr>
            <p:cNvPr id="82" name="Google Shape;82;p20"/>
            <p:cNvSpPr/>
            <p:nvPr/>
          </p:nvSpPr>
          <p:spPr>
            <a:xfrm>
              <a:off x="6292649" y="126425"/>
              <a:ext cx="779700" cy="259800"/>
            </a:xfrm>
            <a:prstGeom prst="triangle">
              <a:avLst>
                <a:gd fmla="val 32425"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grpSp>
          <p:nvGrpSpPr>
            <p:cNvPr id="83" name="Google Shape;83;p20"/>
            <p:cNvGrpSpPr/>
            <p:nvPr/>
          </p:nvGrpSpPr>
          <p:grpSpPr>
            <a:xfrm flipH="1" rot="10800000">
              <a:off x="3" y="40"/>
              <a:ext cx="6756168" cy="1327315"/>
              <a:chOff x="-2168138" y="330075"/>
              <a:chExt cx="8650663" cy="1699506"/>
            </a:xfrm>
          </p:grpSpPr>
          <p:sp>
            <p:nvSpPr>
              <p:cNvPr id="84" name="Google Shape;84;p20"/>
              <p:cNvSpPr/>
              <p:nvPr/>
            </p:nvSpPr>
            <p:spPr>
              <a:xfrm>
                <a:off x="-2168138" y="330081"/>
                <a:ext cx="6958200" cy="16995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sp>
            <p:nvSpPr>
              <p:cNvPr id="85" name="Google Shape;85;p20"/>
              <p:cNvSpPr/>
              <p:nvPr/>
            </p:nvSpPr>
            <p:spPr>
              <a:xfrm>
                <a:off x="4783025" y="330075"/>
                <a:ext cx="1699500" cy="1699500"/>
              </a:xfrm>
              <a:prstGeom prst="rtTriangl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grpSp>
        <p:grpSp>
          <p:nvGrpSpPr>
            <p:cNvPr id="86" name="Google Shape;86;p20"/>
            <p:cNvGrpSpPr/>
            <p:nvPr/>
          </p:nvGrpSpPr>
          <p:grpSpPr>
            <a:xfrm flipH="1" rot="10800000">
              <a:off x="-4" y="381007"/>
              <a:ext cx="7072430" cy="771744"/>
              <a:chOff x="-9092084" y="330075"/>
              <a:chExt cx="15574609" cy="1699501"/>
            </a:xfrm>
          </p:grpSpPr>
          <p:sp>
            <p:nvSpPr>
              <p:cNvPr id="87" name="Google Shape;87;p20"/>
              <p:cNvSpPr/>
              <p:nvPr/>
            </p:nvSpPr>
            <p:spPr>
              <a:xfrm>
                <a:off x="-9092084" y="330076"/>
                <a:ext cx="13882200" cy="1699500"/>
              </a:xfrm>
              <a:prstGeom prst="rect">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sp>
            <p:nvSpPr>
              <p:cNvPr id="88" name="Google Shape;88;p20"/>
              <p:cNvSpPr/>
              <p:nvPr/>
            </p:nvSpPr>
            <p:spPr>
              <a:xfrm>
                <a:off x="4783025" y="330075"/>
                <a:ext cx="1699500" cy="1699500"/>
              </a:xfrm>
              <a:prstGeom prst="rtTriangle">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grpSp>
      </p:grpSp>
      <p:grpSp>
        <p:nvGrpSpPr>
          <p:cNvPr id="89" name="Google Shape;89;p20"/>
          <p:cNvGrpSpPr/>
          <p:nvPr/>
        </p:nvGrpSpPr>
        <p:grpSpPr>
          <a:xfrm>
            <a:off x="9262270" y="5963481"/>
            <a:ext cx="2937033" cy="894371"/>
            <a:chOff x="5575242" y="4472723"/>
            <a:chExt cx="2202830" cy="670795"/>
          </a:xfrm>
        </p:grpSpPr>
        <p:sp>
          <p:nvSpPr>
            <p:cNvPr id="90" name="Google Shape;90;p20"/>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91" name="Google Shape;91;p20"/>
            <p:cNvGrpSpPr/>
            <p:nvPr/>
          </p:nvGrpSpPr>
          <p:grpSpPr>
            <a:xfrm flipH="1">
              <a:off x="5734850" y="4472723"/>
              <a:ext cx="2040837" cy="670795"/>
              <a:chOff x="1297954" y="330075"/>
              <a:chExt cx="5169293" cy="1699506"/>
            </a:xfrm>
          </p:grpSpPr>
          <p:sp>
            <p:nvSpPr>
              <p:cNvPr id="92" name="Google Shape;92;p20"/>
              <p:cNvSpPr/>
              <p:nvPr/>
            </p:nvSpPr>
            <p:spPr>
              <a:xfrm>
                <a:off x="1297954" y="330081"/>
                <a:ext cx="3476700" cy="16995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3" name="Google Shape;93;p20"/>
              <p:cNvSpPr/>
              <p:nvPr/>
            </p:nvSpPr>
            <p:spPr>
              <a:xfrm>
                <a:off x="4767747" y="330075"/>
                <a:ext cx="1699500" cy="1699500"/>
              </a:xfrm>
              <a:prstGeom prst="rtTriangl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94" name="Google Shape;94;p20"/>
            <p:cNvGrpSpPr/>
            <p:nvPr/>
          </p:nvGrpSpPr>
          <p:grpSpPr>
            <a:xfrm flipH="1">
              <a:off x="5578209" y="4646738"/>
              <a:ext cx="2199863" cy="304563"/>
              <a:chOff x="-5827153" y="330075"/>
              <a:chExt cx="12276019" cy="1699569"/>
            </a:xfrm>
          </p:grpSpPr>
          <p:sp>
            <p:nvSpPr>
              <p:cNvPr id="95" name="Google Shape;95;p20"/>
              <p:cNvSpPr/>
              <p:nvPr/>
            </p:nvSpPr>
            <p:spPr>
              <a:xfrm>
                <a:off x="-5827153" y="330144"/>
                <a:ext cx="10612200" cy="1699500"/>
              </a:xfrm>
              <a:prstGeom prst="rect">
                <a:avLst/>
              </a:pr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 name="Google Shape;96;p20"/>
              <p:cNvSpPr/>
              <p:nvPr/>
            </p:nvSpPr>
            <p:spPr>
              <a:xfrm>
                <a:off x="4749366" y="330075"/>
                <a:ext cx="1699500" cy="1699500"/>
              </a:xfrm>
              <a:prstGeom prst="rtTriangle">
                <a:avLst/>
              </a:pr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sp>
        <p:nvSpPr>
          <p:cNvPr id="97" name="Google Shape;97;p20"/>
          <p:cNvSpPr txBox="1"/>
          <p:nvPr>
            <p:ph type="title"/>
          </p:nvPr>
        </p:nvSpPr>
        <p:spPr>
          <a:xfrm>
            <a:off x="1085700" y="523433"/>
            <a:ext cx="7011300" cy="1021500"/>
          </a:xfrm>
          <a:prstGeom prst="rect">
            <a:avLst/>
          </a:prstGeom>
        </p:spPr>
        <p:txBody>
          <a:bodyPr anchorCtr="0" anchor="ctr" bIns="45700" lIns="91425" spcFirstLastPara="1" rIns="91425" wrap="square" tIns="4570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0"/>
          <p:cNvSpPr txBox="1"/>
          <p:nvPr>
            <p:ph idx="1" type="body"/>
          </p:nvPr>
        </p:nvSpPr>
        <p:spPr>
          <a:xfrm>
            <a:off x="1085700" y="2050650"/>
            <a:ext cx="4504500" cy="3632400"/>
          </a:xfrm>
          <a:prstGeom prst="rect">
            <a:avLst/>
          </a:prstGeom>
        </p:spPr>
        <p:txBody>
          <a:bodyPr anchorCtr="0" anchor="t" bIns="45700" lIns="91425" spcFirstLastPara="1" rIns="91425" wrap="square" tIns="45700">
            <a:normAutofit/>
          </a:bodyPr>
          <a:lstStyle>
            <a:lvl1pPr indent="-400050" lvl="0" marL="457200">
              <a:spcBef>
                <a:spcPts val="1000"/>
              </a:spcBef>
              <a:spcAft>
                <a:spcPts val="0"/>
              </a:spcAft>
              <a:buSzPts val="2700"/>
              <a:buChar char="•"/>
              <a:defRPr sz="2700"/>
            </a:lvl1pPr>
            <a:lvl2pPr indent="-400050" lvl="1" marL="914400">
              <a:spcBef>
                <a:spcPts val="500"/>
              </a:spcBef>
              <a:spcAft>
                <a:spcPts val="0"/>
              </a:spcAft>
              <a:buSzPts val="2700"/>
              <a:buChar char="•"/>
              <a:defRPr sz="2700"/>
            </a:lvl2pPr>
            <a:lvl3pPr indent="-400050" lvl="2" marL="1371600">
              <a:spcBef>
                <a:spcPts val="500"/>
              </a:spcBef>
              <a:spcAft>
                <a:spcPts val="0"/>
              </a:spcAft>
              <a:buSzPts val="2700"/>
              <a:buChar char="•"/>
              <a:defRPr sz="2700"/>
            </a:lvl3pPr>
            <a:lvl4pPr indent="-400050" lvl="3" marL="1828800">
              <a:spcBef>
                <a:spcPts val="500"/>
              </a:spcBef>
              <a:spcAft>
                <a:spcPts val="0"/>
              </a:spcAft>
              <a:buSzPts val="2700"/>
              <a:buChar char="•"/>
              <a:defRPr sz="2700"/>
            </a:lvl4pPr>
            <a:lvl5pPr indent="-400050" lvl="4" marL="2286000">
              <a:spcBef>
                <a:spcPts val="500"/>
              </a:spcBef>
              <a:spcAft>
                <a:spcPts val="0"/>
              </a:spcAft>
              <a:buSzPts val="2700"/>
              <a:buChar char="•"/>
              <a:defRPr sz="2700"/>
            </a:lvl5pPr>
            <a:lvl6pPr indent="-400050" lvl="5" marL="2743200">
              <a:spcBef>
                <a:spcPts val="500"/>
              </a:spcBef>
              <a:spcAft>
                <a:spcPts val="0"/>
              </a:spcAft>
              <a:buSzPts val="2700"/>
              <a:buChar char="•"/>
              <a:defRPr sz="2700"/>
            </a:lvl6pPr>
            <a:lvl7pPr indent="-400050" lvl="6" marL="3200400">
              <a:spcBef>
                <a:spcPts val="500"/>
              </a:spcBef>
              <a:spcAft>
                <a:spcPts val="0"/>
              </a:spcAft>
              <a:buSzPts val="2700"/>
              <a:buChar char="•"/>
              <a:defRPr sz="2700"/>
            </a:lvl7pPr>
            <a:lvl8pPr indent="-400050" lvl="7" marL="3657600">
              <a:spcBef>
                <a:spcPts val="500"/>
              </a:spcBef>
              <a:spcAft>
                <a:spcPts val="0"/>
              </a:spcAft>
              <a:buSzPts val="2700"/>
              <a:buChar char="•"/>
              <a:defRPr sz="2700"/>
            </a:lvl8pPr>
            <a:lvl9pPr indent="-400050" lvl="8" marL="4114800">
              <a:spcBef>
                <a:spcPts val="500"/>
              </a:spcBef>
              <a:spcAft>
                <a:spcPts val="0"/>
              </a:spcAft>
              <a:buSzPts val="2700"/>
              <a:buChar char="•"/>
              <a:defRPr sz="2700"/>
            </a:lvl9pPr>
          </a:lstStyle>
          <a:p/>
        </p:txBody>
      </p:sp>
      <p:sp>
        <p:nvSpPr>
          <p:cNvPr id="99" name="Google Shape;99;p20"/>
          <p:cNvSpPr txBox="1"/>
          <p:nvPr>
            <p:ph idx="2" type="body"/>
          </p:nvPr>
        </p:nvSpPr>
        <p:spPr>
          <a:xfrm>
            <a:off x="5861498" y="2050650"/>
            <a:ext cx="4504500" cy="3632400"/>
          </a:xfrm>
          <a:prstGeom prst="rect">
            <a:avLst/>
          </a:prstGeom>
        </p:spPr>
        <p:txBody>
          <a:bodyPr anchorCtr="0" anchor="t" bIns="45700" lIns="91425" spcFirstLastPara="1" rIns="91425" wrap="square" tIns="45700">
            <a:normAutofit/>
          </a:bodyPr>
          <a:lstStyle>
            <a:lvl1pPr indent="-400050" lvl="0" marL="457200">
              <a:spcBef>
                <a:spcPts val="1000"/>
              </a:spcBef>
              <a:spcAft>
                <a:spcPts val="0"/>
              </a:spcAft>
              <a:buSzPts val="2700"/>
              <a:buChar char="•"/>
              <a:defRPr sz="2700"/>
            </a:lvl1pPr>
            <a:lvl2pPr indent="-400050" lvl="1" marL="914400">
              <a:spcBef>
                <a:spcPts val="500"/>
              </a:spcBef>
              <a:spcAft>
                <a:spcPts val="0"/>
              </a:spcAft>
              <a:buSzPts val="2700"/>
              <a:buChar char="•"/>
              <a:defRPr sz="2700"/>
            </a:lvl2pPr>
            <a:lvl3pPr indent="-400050" lvl="2" marL="1371600">
              <a:spcBef>
                <a:spcPts val="500"/>
              </a:spcBef>
              <a:spcAft>
                <a:spcPts val="0"/>
              </a:spcAft>
              <a:buSzPts val="2700"/>
              <a:buChar char="•"/>
              <a:defRPr sz="2700"/>
            </a:lvl3pPr>
            <a:lvl4pPr indent="-400050" lvl="3" marL="1828800">
              <a:spcBef>
                <a:spcPts val="500"/>
              </a:spcBef>
              <a:spcAft>
                <a:spcPts val="0"/>
              </a:spcAft>
              <a:buSzPts val="2700"/>
              <a:buChar char="•"/>
              <a:defRPr sz="2700"/>
            </a:lvl4pPr>
            <a:lvl5pPr indent="-400050" lvl="4" marL="2286000">
              <a:spcBef>
                <a:spcPts val="500"/>
              </a:spcBef>
              <a:spcAft>
                <a:spcPts val="0"/>
              </a:spcAft>
              <a:buSzPts val="2700"/>
              <a:buChar char="•"/>
              <a:defRPr sz="2700"/>
            </a:lvl5pPr>
            <a:lvl6pPr indent="-400050" lvl="5" marL="2743200">
              <a:spcBef>
                <a:spcPts val="500"/>
              </a:spcBef>
              <a:spcAft>
                <a:spcPts val="0"/>
              </a:spcAft>
              <a:buSzPts val="2700"/>
              <a:buChar char="•"/>
              <a:defRPr sz="2700"/>
            </a:lvl6pPr>
            <a:lvl7pPr indent="-400050" lvl="6" marL="3200400">
              <a:spcBef>
                <a:spcPts val="500"/>
              </a:spcBef>
              <a:spcAft>
                <a:spcPts val="0"/>
              </a:spcAft>
              <a:buSzPts val="2700"/>
              <a:buChar char="•"/>
              <a:defRPr sz="2700"/>
            </a:lvl7pPr>
            <a:lvl8pPr indent="-400050" lvl="7" marL="3657600">
              <a:spcBef>
                <a:spcPts val="500"/>
              </a:spcBef>
              <a:spcAft>
                <a:spcPts val="0"/>
              </a:spcAft>
              <a:buSzPts val="2700"/>
              <a:buChar char="•"/>
              <a:defRPr sz="2700"/>
            </a:lvl8pPr>
            <a:lvl9pPr indent="-400050" lvl="8" marL="4114800">
              <a:spcBef>
                <a:spcPts val="500"/>
              </a:spcBef>
              <a:spcAft>
                <a:spcPts val="0"/>
              </a:spcAft>
              <a:buSzPts val="2700"/>
              <a:buChar char="•"/>
              <a:defRPr sz="2700"/>
            </a:lvl9pPr>
          </a:lstStyle>
          <a:p/>
        </p:txBody>
      </p:sp>
      <p:sp>
        <p:nvSpPr>
          <p:cNvPr id="100" name="Google Shape;100;p20"/>
          <p:cNvSpPr txBox="1"/>
          <p:nvPr>
            <p:ph idx="12" type="sldNum"/>
          </p:nvPr>
        </p:nvSpPr>
        <p:spPr>
          <a:xfrm>
            <a:off x="10157333" y="6182000"/>
            <a:ext cx="1983300" cy="4209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2">
    <p:spTree>
      <p:nvGrpSpPr>
        <p:cNvPr id="101" name="Shape 101"/>
        <p:cNvGrpSpPr/>
        <p:nvPr/>
      </p:nvGrpSpPr>
      <p:grpSpPr>
        <a:xfrm>
          <a:off x="0" y="0"/>
          <a:ext cx="0" cy="0"/>
          <a:chOff x="0" y="0"/>
          <a:chExt cx="0" cy="0"/>
        </a:xfrm>
      </p:grpSpPr>
      <p:grpSp>
        <p:nvGrpSpPr>
          <p:cNvPr id="102" name="Google Shape;102;p21"/>
          <p:cNvGrpSpPr/>
          <p:nvPr/>
        </p:nvGrpSpPr>
        <p:grpSpPr>
          <a:xfrm rot="10800000">
            <a:off x="248" y="169"/>
            <a:ext cx="2937033" cy="894371"/>
            <a:chOff x="5575242" y="4472723"/>
            <a:chExt cx="2202830" cy="670795"/>
          </a:xfrm>
        </p:grpSpPr>
        <p:sp>
          <p:nvSpPr>
            <p:cNvPr id="103" name="Google Shape;103;p21"/>
            <p:cNvSpPr/>
            <p:nvPr/>
          </p:nvSpPr>
          <p:spPr>
            <a:xfrm rot="10800000">
              <a:off x="5575242" y="4948334"/>
              <a:ext cx="394200" cy="131400"/>
            </a:xfrm>
            <a:prstGeom prst="triangle">
              <a:avLst>
                <a:gd fmla="val 32425"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04" name="Google Shape;104;p21"/>
            <p:cNvGrpSpPr/>
            <p:nvPr/>
          </p:nvGrpSpPr>
          <p:grpSpPr>
            <a:xfrm flipH="1">
              <a:off x="5734850" y="4472723"/>
              <a:ext cx="2040837" cy="670795"/>
              <a:chOff x="1297954" y="330075"/>
              <a:chExt cx="5169293" cy="1699506"/>
            </a:xfrm>
          </p:grpSpPr>
          <p:sp>
            <p:nvSpPr>
              <p:cNvPr id="105" name="Google Shape;105;p21"/>
              <p:cNvSpPr/>
              <p:nvPr/>
            </p:nvSpPr>
            <p:spPr>
              <a:xfrm>
                <a:off x="1297954" y="330081"/>
                <a:ext cx="3476700" cy="16995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 name="Google Shape;106;p21"/>
              <p:cNvSpPr/>
              <p:nvPr/>
            </p:nvSpPr>
            <p:spPr>
              <a:xfrm>
                <a:off x="4767747" y="330075"/>
                <a:ext cx="1699500" cy="1699500"/>
              </a:xfrm>
              <a:prstGeom prst="rtTriangl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7" name="Google Shape;107;p21"/>
            <p:cNvGrpSpPr/>
            <p:nvPr/>
          </p:nvGrpSpPr>
          <p:grpSpPr>
            <a:xfrm flipH="1">
              <a:off x="5578209" y="4646738"/>
              <a:ext cx="2199863" cy="304563"/>
              <a:chOff x="-5827153" y="330075"/>
              <a:chExt cx="12276019" cy="1699569"/>
            </a:xfrm>
          </p:grpSpPr>
          <p:sp>
            <p:nvSpPr>
              <p:cNvPr id="108" name="Google Shape;108;p21"/>
              <p:cNvSpPr/>
              <p:nvPr/>
            </p:nvSpPr>
            <p:spPr>
              <a:xfrm>
                <a:off x="-5827153" y="330144"/>
                <a:ext cx="10612200" cy="1699500"/>
              </a:xfrm>
              <a:prstGeom prst="rect">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9" name="Google Shape;109;p21"/>
              <p:cNvSpPr/>
              <p:nvPr/>
            </p:nvSpPr>
            <p:spPr>
              <a:xfrm>
                <a:off x="4749366" y="330075"/>
                <a:ext cx="1699500" cy="1699500"/>
              </a:xfrm>
              <a:prstGeom prst="rtTriangle">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grpSp>
        <p:nvGrpSpPr>
          <p:cNvPr id="110" name="Google Shape;110;p21"/>
          <p:cNvGrpSpPr/>
          <p:nvPr/>
        </p:nvGrpSpPr>
        <p:grpSpPr>
          <a:xfrm>
            <a:off x="9262270" y="5963481"/>
            <a:ext cx="2937033" cy="894371"/>
            <a:chOff x="5575242" y="4472723"/>
            <a:chExt cx="2202830" cy="670795"/>
          </a:xfrm>
        </p:grpSpPr>
        <p:sp>
          <p:nvSpPr>
            <p:cNvPr id="111" name="Google Shape;111;p21"/>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2" name="Google Shape;112;p21"/>
            <p:cNvGrpSpPr/>
            <p:nvPr/>
          </p:nvGrpSpPr>
          <p:grpSpPr>
            <a:xfrm flipH="1">
              <a:off x="5734850" y="4472723"/>
              <a:ext cx="2040837" cy="670795"/>
              <a:chOff x="1297954" y="330075"/>
              <a:chExt cx="5169293" cy="1699506"/>
            </a:xfrm>
          </p:grpSpPr>
          <p:sp>
            <p:nvSpPr>
              <p:cNvPr id="113" name="Google Shape;113;p21"/>
              <p:cNvSpPr/>
              <p:nvPr/>
            </p:nvSpPr>
            <p:spPr>
              <a:xfrm>
                <a:off x="1297954" y="330081"/>
                <a:ext cx="3476700" cy="16995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 name="Google Shape;114;p21"/>
              <p:cNvSpPr/>
              <p:nvPr/>
            </p:nvSpPr>
            <p:spPr>
              <a:xfrm>
                <a:off x="4767747" y="330075"/>
                <a:ext cx="1699500" cy="1699500"/>
              </a:xfrm>
              <a:prstGeom prst="rtTriangl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5" name="Google Shape;115;p21"/>
            <p:cNvGrpSpPr/>
            <p:nvPr/>
          </p:nvGrpSpPr>
          <p:grpSpPr>
            <a:xfrm flipH="1">
              <a:off x="5578209" y="4646738"/>
              <a:ext cx="2199863" cy="304563"/>
              <a:chOff x="-5827153" y="330075"/>
              <a:chExt cx="12276019" cy="1699569"/>
            </a:xfrm>
          </p:grpSpPr>
          <p:sp>
            <p:nvSpPr>
              <p:cNvPr id="116" name="Google Shape;116;p21"/>
              <p:cNvSpPr/>
              <p:nvPr/>
            </p:nvSpPr>
            <p:spPr>
              <a:xfrm>
                <a:off x="-5827153" y="330144"/>
                <a:ext cx="10612200" cy="1699500"/>
              </a:xfrm>
              <a:prstGeom prst="rect">
                <a:avLst/>
              </a:pr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 name="Google Shape;117;p21"/>
              <p:cNvSpPr/>
              <p:nvPr/>
            </p:nvSpPr>
            <p:spPr>
              <a:xfrm>
                <a:off x="4749366" y="330075"/>
                <a:ext cx="1699500" cy="1699500"/>
              </a:xfrm>
              <a:prstGeom prst="rtTriangle">
                <a:avLst/>
              </a:pr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sp>
        <p:nvSpPr>
          <p:cNvPr id="118" name="Google Shape;118;p21"/>
          <p:cNvSpPr txBox="1"/>
          <p:nvPr>
            <p:ph idx="12" type="sldNum"/>
          </p:nvPr>
        </p:nvSpPr>
        <p:spPr>
          <a:xfrm>
            <a:off x="10157333" y="6182000"/>
            <a:ext cx="1983300" cy="4209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9" name="Shape 119"/>
        <p:cNvGrpSpPr/>
        <p:nvPr/>
      </p:nvGrpSpPr>
      <p:grpSpPr>
        <a:xfrm>
          <a:off x="0" y="0"/>
          <a:ext cx="0" cy="0"/>
          <a:chOff x="0" y="0"/>
          <a:chExt cx="0" cy="0"/>
        </a:xfrm>
      </p:grpSpPr>
      <p:grpSp>
        <p:nvGrpSpPr>
          <p:cNvPr id="120" name="Google Shape;120;p22"/>
          <p:cNvGrpSpPr/>
          <p:nvPr/>
        </p:nvGrpSpPr>
        <p:grpSpPr>
          <a:xfrm>
            <a:off x="-5" y="54"/>
            <a:ext cx="9429671" cy="1769708"/>
            <a:chOff x="-4" y="40"/>
            <a:chExt cx="7072430" cy="1327315"/>
          </a:xfrm>
        </p:grpSpPr>
        <p:sp>
          <p:nvSpPr>
            <p:cNvPr id="121" name="Google Shape;121;p22"/>
            <p:cNvSpPr/>
            <p:nvPr/>
          </p:nvSpPr>
          <p:spPr>
            <a:xfrm>
              <a:off x="6292649" y="126425"/>
              <a:ext cx="779700" cy="259800"/>
            </a:xfrm>
            <a:prstGeom prst="triangle">
              <a:avLst>
                <a:gd fmla="val 32425"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grpSp>
          <p:nvGrpSpPr>
            <p:cNvPr id="122" name="Google Shape;122;p22"/>
            <p:cNvGrpSpPr/>
            <p:nvPr/>
          </p:nvGrpSpPr>
          <p:grpSpPr>
            <a:xfrm flipH="1" rot="10800000">
              <a:off x="3" y="40"/>
              <a:ext cx="6756168" cy="1327315"/>
              <a:chOff x="-2168138" y="330075"/>
              <a:chExt cx="8650663" cy="1699506"/>
            </a:xfrm>
          </p:grpSpPr>
          <p:sp>
            <p:nvSpPr>
              <p:cNvPr id="123" name="Google Shape;123;p22"/>
              <p:cNvSpPr/>
              <p:nvPr/>
            </p:nvSpPr>
            <p:spPr>
              <a:xfrm>
                <a:off x="-2168138" y="330081"/>
                <a:ext cx="6958200" cy="16995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sp>
            <p:nvSpPr>
              <p:cNvPr id="124" name="Google Shape;124;p22"/>
              <p:cNvSpPr/>
              <p:nvPr/>
            </p:nvSpPr>
            <p:spPr>
              <a:xfrm>
                <a:off x="4783025" y="330075"/>
                <a:ext cx="1699500" cy="1699500"/>
              </a:xfrm>
              <a:prstGeom prst="rtTriangl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grpSp>
        <p:grpSp>
          <p:nvGrpSpPr>
            <p:cNvPr id="125" name="Google Shape;125;p22"/>
            <p:cNvGrpSpPr/>
            <p:nvPr/>
          </p:nvGrpSpPr>
          <p:grpSpPr>
            <a:xfrm flipH="1" rot="10800000">
              <a:off x="-4" y="381007"/>
              <a:ext cx="7072430" cy="771744"/>
              <a:chOff x="-9092084" y="330075"/>
              <a:chExt cx="15574609" cy="1699501"/>
            </a:xfrm>
          </p:grpSpPr>
          <p:sp>
            <p:nvSpPr>
              <p:cNvPr id="126" name="Google Shape;126;p22"/>
              <p:cNvSpPr/>
              <p:nvPr/>
            </p:nvSpPr>
            <p:spPr>
              <a:xfrm>
                <a:off x="-9092084" y="330076"/>
                <a:ext cx="13882200" cy="1699500"/>
              </a:xfrm>
              <a:prstGeom prst="rect">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sp>
            <p:nvSpPr>
              <p:cNvPr id="127" name="Google Shape;127;p22"/>
              <p:cNvSpPr/>
              <p:nvPr/>
            </p:nvSpPr>
            <p:spPr>
              <a:xfrm>
                <a:off x="4783025" y="330075"/>
                <a:ext cx="1699500" cy="1699500"/>
              </a:xfrm>
              <a:prstGeom prst="rtTriangle">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Arvo"/>
                  <a:ea typeface="Arvo"/>
                  <a:cs typeface="Arvo"/>
                  <a:sym typeface="Arvo"/>
                </a:endParaRPr>
              </a:p>
            </p:txBody>
          </p:sp>
        </p:grpSp>
      </p:grpSp>
      <p:grpSp>
        <p:nvGrpSpPr>
          <p:cNvPr id="128" name="Google Shape;128;p22"/>
          <p:cNvGrpSpPr/>
          <p:nvPr/>
        </p:nvGrpSpPr>
        <p:grpSpPr>
          <a:xfrm>
            <a:off x="9262270" y="5963481"/>
            <a:ext cx="2937033" cy="894371"/>
            <a:chOff x="5575242" y="4472723"/>
            <a:chExt cx="2202830" cy="670795"/>
          </a:xfrm>
        </p:grpSpPr>
        <p:sp>
          <p:nvSpPr>
            <p:cNvPr id="129" name="Google Shape;129;p22"/>
            <p:cNvSpPr/>
            <p:nvPr/>
          </p:nvSpPr>
          <p:spPr>
            <a:xfrm rot="10800000">
              <a:off x="5575242" y="4948334"/>
              <a:ext cx="394200" cy="131400"/>
            </a:xfrm>
            <a:prstGeom prst="triangle">
              <a:avLst>
                <a:gd fmla="val 32425" name="adj"/>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0" name="Google Shape;130;p22"/>
            <p:cNvGrpSpPr/>
            <p:nvPr/>
          </p:nvGrpSpPr>
          <p:grpSpPr>
            <a:xfrm flipH="1">
              <a:off x="5734850" y="4472723"/>
              <a:ext cx="2040837" cy="670795"/>
              <a:chOff x="1297954" y="330075"/>
              <a:chExt cx="5169293" cy="1699506"/>
            </a:xfrm>
          </p:grpSpPr>
          <p:sp>
            <p:nvSpPr>
              <p:cNvPr id="131" name="Google Shape;131;p22"/>
              <p:cNvSpPr/>
              <p:nvPr/>
            </p:nvSpPr>
            <p:spPr>
              <a:xfrm>
                <a:off x="1297954" y="330081"/>
                <a:ext cx="3476700" cy="16995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 name="Google Shape;132;p22"/>
              <p:cNvSpPr/>
              <p:nvPr/>
            </p:nvSpPr>
            <p:spPr>
              <a:xfrm>
                <a:off x="4767747" y="330075"/>
                <a:ext cx="1699500" cy="1699500"/>
              </a:xfrm>
              <a:prstGeom prst="rtTriangl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3" name="Google Shape;133;p22"/>
            <p:cNvGrpSpPr/>
            <p:nvPr/>
          </p:nvGrpSpPr>
          <p:grpSpPr>
            <a:xfrm flipH="1">
              <a:off x="5578209" y="4646738"/>
              <a:ext cx="2199863" cy="304563"/>
              <a:chOff x="-5827153" y="330075"/>
              <a:chExt cx="12276019" cy="1699569"/>
            </a:xfrm>
          </p:grpSpPr>
          <p:sp>
            <p:nvSpPr>
              <p:cNvPr id="134" name="Google Shape;134;p22"/>
              <p:cNvSpPr/>
              <p:nvPr/>
            </p:nvSpPr>
            <p:spPr>
              <a:xfrm>
                <a:off x="-5827153" y="330144"/>
                <a:ext cx="10612200" cy="1699500"/>
              </a:xfrm>
              <a:prstGeom prst="rect">
                <a:avLst/>
              </a:pr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 name="Google Shape;135;p22"/>
              <p:cNvSpPr/>
              <p:nvPr/>
            </p:nvSpPr>
            <p:spPr>
              <a:xfrm>
                <a:off x="4749366" y="330075"/>
                <a:ext cx="1699500" cy="1699500"/>
              </a:xfrm>
              <a:prstGeom prst="rtTriangle">
                <a:avLst/>
              </a:pr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sp>
        <p:nvSpPr>
          <p:cNvPr id="136" name="Google Shape;136;p22"/>
          <p:cNvSpPr txBox="1"/>
          <p:nvPr>
            <p:ph type="title"/>
          </p:nvPr>
        </p:nvSpPr>
        <p:spPr>
          <a:xfrm>
            <a:off x="1085700" y="523433"/>
            <a:ext cx="7011300" cy="1021500"/>
          </a:xfrm>
          <a:prstGeom prst="rect">
            <a:avLst/>
          </a:prstGeom>
        </p:spPr>
        <p:txBody>
          <a:bodyPr anchorCtr="0" anchor="ctr" bIns="45700" lIns="91425" spcFirstLastPara="1" rIns="91425" wrap="square" tIns="4570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22"/>
          <p:cNvSpPr txBox="1"/>
          <p:nvPr>
            <p:ph idx="1" type="body"/>
          </p:nvPr>
        </p:nvSpPr>
        <p:spPr>
          <a:xfrm>
            <a:off x="1160600" y="2060101"/>
            <a:ext cx="2997300" cy="3613200"/>
          </a:xfrm>
          <a:prstGeom prst="rect">
            <a:avLst/>
          </a:prstGeom>
        </p:spPr>
        <p:txBody>
          <a:bodyPr anchorCtr="0" anchor="t" bIns="45700" lIns="91425" spcFirstLastPara="1" rIns="91425" wrap="square" tIns="45700">
            <a:normAutofit/>
          </a:bodyPr>
          <a:lstStyle>
            <a:lvl1pPr indent="-381000" lvl="0" marL="457200">
              <a:spcBef>
                <a:spcPts val="1000"/>
              </a:spcBef>
              <a:spcAft>
                <a:spcPts val="0"/>
              </a:spcAft>
              <a:buSzPts val="2400"/>
              <a:buChar char="•"/>
              <a:defRPr sz="2400"/>
            </a:lvl1pPr>
            <a:lvl2pPr indent="-381000" lvl="1" marL="914400">
              <a:spcBef>
                <a:spcPts val="500"/>
              </a:spcBef>
              <a:spcAft>
                <a:spcPts val="0"/>
              </a:spcAft>
              <a:buSzPts val="2400"/>
              <a:buChar char="•"/>
              <a:defRPr sz="2400"/>
            </a:lvl2pPr>
            <a:lvl3pPr indent="-381000" lvl="2" marL="1371600">
              <a:spcBef>
                <a:spcPts val="500"/>
              </a:spcBef>
              <a:spcAft>
                <a:spcPts val="0"/>
              </a:spcAft>
              <a:buSzPts val="2400"/>
              <a:buChar char="•"/>
              <a:defRPr sz="2400"/>
            </a:lvl3pPr>
            <a:lvl4pPr indent="-381000" lvl="3" marL="1828800">
              <a:spcBef>
                <a:spcPts val="500"/>
              </a:spcBef>
              <a:spcAft>
                <a:spcPts val="0"/>
              </a:spcAft>
              <a:buSzPts val="2400"/>
              <a:buChar char="•"/>
              <a:defRPr sz="2400"/>
            </a:lvl4pPr>
            <a:lvl5pPr indent="-381000" lvl="4" marL="2286000">
              <a:spcBef>
                <a:spcPts val="500"/>
              </a:spcBef>
              <a:spcAft>
                <a:spcPts val="0"/>
              </a:spcAft>
              <a:buSzPts val="2400"/>
              <a:buChar char="•"/>
              <a:defRPr sz="2400"/>
            </a:lvl5pPr>
            <a:lvl6pPr indent="-381000" lvl="5" marL="2743200">
              <a:spcBef>
                <a:spcPts val="500"/>
              </a:spcBef>
              <a:spcAft>
                <a:spcPts val="0"/>
              </a:spcAft>
              <a:buSzPts val="2400"/>
              <a:buChar char="•"/>
              <a:defRPr sz="2400"/>
            </a:lvl6pPr>
            <a:lvl7pPr indent="-381000" lvl="6" marL="3200400">
              <a:spcBef>
                <a:spcPts val="500"/>
              </a:spcBef>
              <a:spcAft>
                <a:spcPts val="0"/>
              </a:spcAft>
              <a:buSzPts val="2400"/>
              <a:buChar char="•"/>
              <a:defRPr sz="2400"/>
            </a:lvl7pPr>
            <a:lvl8pPr indent="-381000" lvl="7" marL="3657600">
              <a:spcBef>
                <a:spcPts val="500"/>
              </a:spcBef>
              <a:spcAft>
                <a:spcPts val="0"/>
              </a:spcAft>
              <a:buSzPts val="2400"/>
              <a:buChar char="•"/>
              <a:defRPr sz="2400"/>
            </a:lvl8pPr>
            <a:lvl9pPr indent="-381000" lvl="8" marL="4114800">
              <a:spcBef>
                <a:spcPts val="500"/>
              </a:spcBef>
              <a:spcAft>
                <a:spcPts val="0"/>
              </a:spcAft>
              <a:buSzPts val="2400"/>
              <a:buChar char="•"/>
              <a:defRPr sz="2400"/>
            </a:lvl9pPr>
          </a:lstStyle>
          <a:p/>
        </p:txBody>
      </p:sp>
      <p:sp>
        <p:nvSpPr>
          <p:cNvPr id="138" name="Google Shape;138;p22"/>
          <p:cNvSpPr txBox="1"/>
          <p:nvPr>
            <p:ph idx="2" type="body"/>
          </p:nvPr>
        </p:nvSpPr>
        <p:spPr>
          <a:xfrm>
            <a:off x="4311517" y="2060101"/>
            <a:ext cx="2997300" cy="3613200"/>
          </a:xfrm>
          <a:prstGeom prst="rect">
            <a:avLst/>
          </a:prstGeom>
        </p:spPr>
        <p:txBody>
          <a:bodyPr anchorCtr="0" anchor="t" bIns="45700" lIns="91425" spcFirstLastPara="1" rIns="91425" wrap="square" tIns="45700">
            <a:normAutofit/>
          </a:bodyPr>
          <a:lstStyle>
            <a:lvl1pPr indent="-381000" lvl="0" marL="457200">
              <a:spcBef>
                <a:spcPts val="1000"/>
              </a:spcBef>
              <a:spcAft>
                <a:spcPts val="0"/>
              </a:spcAft>
              <a:buSzPts val="2400"/>
              <a:buChar char="•"/>
              <a:defRPr sz="2400"/>
            </a:lvl1pPr>
            <a:lvl2pPr indent="-381000" lvl="1" marL="914400">
              <a:spcBef>
                <a:spcPts val="500"/>
              </a:spcBef>
              <a:spcAft>
                <a:spcPts val="0"/>
              </a:spcAft>
              <a:buSzPts val="2400"/>
              <a:buChar char="•"/>
              <a:defRPr sz="2400"/>
            </a:lvl2pPr>
            <a:lvl3pPr indent="-381000" lvl="2" marL="1371600">
              <a:spcBef>
                <a:spcPts val="500"/>
              </a:spcBef>
              <a:spcAft>
                <a:spcPts val="0"/>
              </a:spcAft>
              <a:buSzPts val="2400"/>
              <a:buChar char="•"/>
              <a:defRPr sz="2400"/>
            </a:lvl3pPr>
            <a:lvl4pPr indent="-381000" lvl="3" marL="1828800">
              <a:spcBef>
                <a:spcPts val="500"/>
              </a:spcBef>
              <a:spcAft>
                <a:spcPts val="0"/>
              </a:spcAft>
              <a:buSzPts val="2400"/>
              <a:buChar char="•"/>
              <a:defRPr sz="2400"/>
            </a:lvl4pPr>
            <a:lvl5pPr indent="-381000" lvl="4" marL="2286000">
              <a:spcBef>
                <a:spcPts val="500"/>
              </a:spcBef>
              <a:spcAft>
                <a:spcPts val="0"/>
              </a:spcAft>
              <a:buSzPts val="2400"/>
              <a:buChar char="•"/>
              <a:defRPr sz="2400"/>
            </a:lvl5pPr>
            <a:lvl6pPr indent="-381000" lvl="5" marL="2743200">
              <a:spcBef>
                <a:spcPts val="500"/>
              </a:spcBef>
              <a:spcAft>
                <a:spcPts val="0"/>
              </a:spcAft>
              <a:buSzPts val="2400"/>
              <a:buChar char="•"/>
              <a:defRPr sz="2400"/>
            </a:lvl6pPr>
            <a:lvl7pPr indent="-381000" lvl="6" marL="3200400">
              <a:spcBef>
                <a:spcPts val="500"/>
              </a:spcBef>
              <a:spcAft>
                <a:spcPts val="0"/>
              </a:spcAft>
              <a:buSzPts val="2400"/>
              <a:buChar char="•"/>
              <a:defRPr sz="2400"/>
            </a:lvl7pPr>
            <a:lvl8pPr indent="-381000" lvl="7" marL="3657600">
              <a:spcBef>
                <a:spcPts val="500"/>
              </a:spcBef>
              <a:spcAft>
                <a:spcPts val="0"/>
              </a:spcAft>
              <a:buSzPts val="2400"/>
              <a:buChar char="•"/>
              <a:defRPr sz="2400"/>
            </a:lvl8pPr>
            <a:lvl9pPr indent="-381000" lvl="8" marL="4114800">
              <a:spcBef>
                <a:spcPts val="500"/>
              </a:spcBef>
              <a:spcAft>
                <a:spcPts val="0"/>
              </a:spcAft>
              <a:buSzPts val="2400"/>
              <a:buChar char="•"/>
              <a:defRPr sz="2400"/>
            </a:lvl9pPr>
          </a:lstStyle>
          <a:p/>
        </p:txBody>
      </p:sp>
      <p:sp>
        <p:nvSpPr>
          <p:cNvPr id="139" name="Google Shape;139;p22"/>
          <p:cNvSpPr txBox="1"/>
          <p:nvPr>
            <p:ph idx="3" type="body"/>
          </p:nvPr>
        </p:nvSpPr>
        <p:spPr>
          <a:xfrm>
            <a:off x="7387533" y="2060101"/>
            <a:ext cx="2997300" cy="3613200"/>
          </a:xfrm>
          <a:prstGeom prst="rect">
            <a:avLst/>
          </a:prstGeom>
        </p:spPr>
        <p:txBody>
          <a:bodyPr anchorCtr="0" anchor="t" bIns="45700" lIns="91425" spcFirstLastPara="1" rIns="91425" wrap="square" tIns="45700">
            <a:normAutofit/>
          </a:bodyPr>
          <a:lstStyle>
            <a:lvl1pPr indent="-381000" lvl="0" marL="457200">
              <a:spcBef>
                <a:spcPts val="1000"/>
              </a:spcBef>
              <a:spcAft>
                <a:spcPts val="0"/>
              </a:spcAft>
              <a:buSzPts val="2400"/>
              <a:buChar char="•"/>
              <a:defRPr sz="2400"/>
            </a:lvl1pPr>
            <a:lvl2pPr indent="-381000" lvl="1" marL="914400">
              <a:spcBef>
                <a:spcPts val="500"/>
              </a:spcBef>
              <a:spcAft>
                <a:spcPts val="0"/>
              </a:spcAft>
              <a:buSzPts val="2400"/>
              <a:buChar char="•"/>
              <a:defRPr sz="2400"/>
            </a:lvl2pPr>
            <a:lvl3pPr indent="-381000" lvl="2" marL="1371600">
              <a:spcBef>
                <a:spcPts val="500"/>
              </a:spcBef>
              <a:spcAft>
                <a:spcPts val="0"/>
              </a:spcAft>
              <a:buSzPts val="2400"/>
              <a:buChar char="•"/>
              <a:defRPr sz="2400"/>
            </a:lvl3pPr>
            <a:lvl4pPr indent="-381000" lvl="3" marL="1828800">
              <a:spcBef>
                <a:spcPts val="500"/>
              </a:spcBef>
              <a:spcAft>
                <a:spcPts val="0"/>
              </a:spcAft>
              <a:buSzPts val="2400"/>
              <a:buChar char="•"/>
              <a:defRPr sz="2400"/>
            </a:lvl4pPr>
            <a:lvl5pPr indent="-381000" lvl="4" marL="2286000">
              <a:spcBef>
                <a:spcPts val="500"/>
              </a:spcBef>
              <a:spcAft>
                <a:spcPts val="0"/>
              </a:spcAft>
              <a:buSzPts val="2400"/>
              <a:buChar char="•"/>
              <a:defRPr sz="2400"/>
            </a:lvl5pPr>
            <a:lvl6pPr indent="-381000" lvl="5" marL="2743200">
              <a:spcBef>
                <a:spcPts val="500"/>
              </a:spcBef>
              <a:spcAft>
                <a:spcPts val="0"/>
              </a:spcAft>
              <a:buSzPts val="2400"/>
              <a:buChar char="•"/>
              <a:defRPr sz="2400"/>
            </a:lvl6pPr>
            <a:lvl7pPr indent="-381000" lvl="6" marL="3200400">
              <a:spcBef>
                <a:spcPts val="500"/>
              </a:spcBef>
              <a:spcAft>
                <a:spcPts val="0"/>
              </a:spcAft>
              <a:buSzPts val="2400"/>
              <a:buChar char="•"/>
              <a:defRPr sz="2400"/>
            </a:lvl7pPr>
            <a:lvl8pPr indent="-381000" lvl="7" marL="3657600">
              <a:spcBef>
                <a:spcPts val="500"/>
              </a:spcBef>
              <a:spcAft>
                <a:spcPts val="0"/>
              </a:spcAft>
              <a:buSzPts val="2400"/>
              <a:buChar char="•"/>
              <a:defRPr sz="2400"/>
            </a:lvl8pPr>
            <a:lvl9pPr indent="-381000" lvl="8" marL="4114800">
              <a:spcBef>
                <a:spcPts val="500"/>
              </a:spcBef>
              <a:spcAft>
                <a:spcPts val="0"/>
              </a:spcAft>
              <a:buSzPts val="2400"/>
              <a:buChar char="•"/>
              <a:defRPr sz="2400"/>
            </a:lvl9pPr>
          </a:lstStyle>
          <a:p/>
        </p:txBody>
      </p:sp>
      <p:sp>
        <p:nvSpPr>
          <p:cNvPr id="140" name="Google Shape;140;p22"/>
          <p:cNvSpPr txBox="1"/>
          <p:nvPr>
            <p:ph idx="12" type="sldNum"/>
          </p:nvPr>
        </p:nvSpPr>
        <p:spPr>
          <a:xfrm>
            <a:off x="10157333" y="6182000"/>
            <a:ext cx="1983300" cy="4209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23" Type="http://schemas.openxmlformats.org/officeDocument/2006/relationships/theme" Target="../theme/theme1.xml"/><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11" name="Google Shape;11;p1"/>
          <p:cNvPicPr preferRelativeResize="0"/>
          <p:nvPr/>
        </p:nvPicPr>
        <p:blipFill>
          <a:blip r:embed="rId1">
            <a:alphaModFix/>
          </a:blip>
          <a:stretch>
            <a:fillRect/>
          </a:stretch>
        </p:blipFill>
        <p:spPr>
          <a:xfrm>
            <a:off x="11528550" y="6207925"/>
            <a:ext cx="598400" cy="5984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hyperlink" Target="https://docs.google.com/document/d/1X2k-TTtYkhy8DbJUCy_GLqI5vl9d5zIYDTsqpIgfeGY/edit?usp=sharing" TargetMode="External"/><Relationship Id="rId4" Type="http://schemas.openxmlformats.org/officeDocument/2006/relationships/hyperlink" Target="https://docs.google.com/document/d/1RUJpmkZV8ez3bpsXyTD5cpok7h6TOPly/edit?usp=sharing&amp;ouid=115390069853561606689&amp;rtpof=true&amp;sd=true" TargetMode="External"/><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nvSpPr>
        <p:spPr>
          <a:xfrm>
            <a:off x="476437" y="5126235"/>
            <a:ext cx="37836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US" sz="1600">
                <a:solidFill>
                  <a:schemeClr val="dk1"/>
                </a:solidFill>
                <a:latin typeface="Montserrat"/>
                <a:ea typeface="Montserrat"/>
                <a:cs typeface="Montserrat"/>
                <a:sym typeface="Montserrat"/>
              </a:rPr>
              <a:t>Franklin County Schools</a:t>
            </a:r>
            <a:endParaRPr sz="16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lang="en-US" sz="1600">
                <a:solidFill>
                  <a:schemeClr val="dk1"/>
                </a:solidFill>
                <a:latin typeface="Montserrat"/>
                <a:ea typeface="Montserrat"/>
                <a:cs typeface="Montserrat"/>
                <a:sym typeface="Montserrat"/>
              </a:rPr>
              <a:t>April 14, 2025</a:t>
            </a:r>
            <a:endParaRPr sz="1600">
              <a:solidFill>
                <a:schemeClr val="dk1"/>
              </a:solidFill>
              <a:latin typeface="Montserrat"/>
              <a:ea typeface="Montserrat"/>
              <a:cs typeface="Montserrat"/>
              <a:sym typeface="Montserrat"/>
            </a:endParaRPr>
          </a:p>
        </p:txBody>
      </p:sp>
      <p:sp>
        <p:nvSpPr>
          <p:cNvPr id="146" name="Google Shape;146;p23"/>
          <p:cNvSpPr txBox="1"/>
          <p:nvPr/>
        </p:nvSpPr>
        <p:spPr>
          <a:xfrm>
            <a:off x="9791351" y="6422567"/>
            <a:ext cx="16434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Montserrat"/>
                <a:ea typeface="Montserrat"/>
                <a:cs typeface="Montserrat"/>
                <a:sym typeface="Montserrat"/>
              </a:rPr>
              <a:t>www.</a:t>
            </a:r>
            <a:r>
              <a:rPr lang="en-US" sz="1200">
                <a:solidFill>
                  <a:schemeClr val="dk1"/>
                </a:solidFill>
                <a:latin typeface="Montserrat"/>
                <a:ea typeface="Montserrat"/>
                <a:cs typeface="Montserrat"/>
                <a:sym typeface="Montserrat"/>
              </a:rPr>
              <a:t>fcschools.net</a:t>
            </a:r>
            <a:endParaRPr b="0" i="0" sz="1200" u="none" cap="none" strike="noStrike">
              <a:solidFill>
                <a:schemeClr val="dk1"/>
              </a:solidFill>
              <a:latin typeface="Montserrat"/>
              <a:ea typeface="Montserrat"/>
              <a:cs typeface="Montserrat"/>
              <a:sym typeface="Montserrat"/>
            </a:endParaRPr>
          </a:p>
        </p:txBody>
      </p:sp>
      <p:sp>
        <p:nvSpPr>
          <p:cNvPr id="147" name="Google Shape;147;p23"/>
          <p:cNvSpPr txBox="1"/>
          <p:nvPr/>
        </p:nvSpPr>
        <p:spPr>
          <a:xfrm>
            <a:off x="427874" y="4391100"/>
            <a:ext cx="7905300" cy="56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lang="en-US" sz="3100">
                <a:solidFill>
                  <a:schemeClr val="dk1"/>
                </a:solidFill>
                <a:latin typeface="Montserrat"/>
                <a:ea typeface="Montserrat"/>
                <a:cs typeface="Montserrat"/>
                <a:sym typeface="Montserrat"/>
              </a:rPr>
              <a:t>Alternative Learning Program</a:t>
            </a:r>
            <a:endParaRPr b="1" i="0" sz="3100" u="none" cap="none" strike="noStrike">
              <a:solidFill>
                <a:srgbClr val="0C0C0C"/>
              </a:solidFill>
              <a:latin typeface="Montserrat"/>
              <a:ea typeface="Montserrat"/>
              <a:cs typeface="Montserrat"/>
              <a:sym typeface="Montserrat"/>
            </a:endParaRPr>
          </a:p>
        </p:txBody>
      </p:sp>
      <p:pic>
        <p:nvPicPr>
          <p:cNvPr id="148" name="Google Shape;148;p23"/>
          <p:cNvPicPr preferRelativeResize="0"/>
          <p:nvPr/>
        </p:nvPicPr>
        <p:blipFill rotWithShape="1">
          <a:blip r:embed="rId3">
            <a:alphaModFix/>
          </a:blip>
          <a:srcRect b="0" l="7883" r="7884" t="0"/>
          <a:stretch/>
        </p:blipFill>
        <p:spPr>
          <a:xfrm>
            <a:off x="7097373" y="1708330"/>
            <a:ext cx="4018928" cy="4018928"/>
          </a:xfrm>
          <a:custGeom>
            <a:rect b="b" l="l" r="r" t="t"/>
            <a:pathLst>
              <a:path extrusionOk="0" h="4018928" w="4018928">
                <a:moveTo>
                  <a:pt x="2009464" y="0"/>
                </a:moveTo>
                <a:cubicBezTo>
                  <a:pt x="3119260" y="0"/>
                  <a:pt x="4018928" y="899668"/>
                  <a:pt x="4018928" y="2009464"/>
                </a:cubicBezTo>
                <a:cubicBezTo>
                  <a:pt x="4018928" y="3119260"/>
                  <a:pt x="3119260" y="4018928"/>
                  <a:pt x="2009464" y="4018928"/>
                </a:cubicBezTo>
                <a:cubicBezTo>
                  <a:pt x="899668" y="4018928"/>
                  <a:pt x="0" y="3119260"/>
                  <a:pt x="0" y="2009464"/>
                </a:cubicBezTo>
                <a:cubicBezTo>
                  <a:pt x="0" y="899668"/>
                  <a:pt x="899668" y="0"/>
                  <a:pt x="2009464" y="0"/>
                </a:cubicBezTo>
                <a:close/>
              </a:path>
            </a:pathLst>
          </a:custGeom>
          <a:noFill/>
          <a:ln>
            <a:noFill/>
          </a:ln>
        </p:spPr>
      </p:pic>
      <p:pic>
        <p:nvPicPr>
          <p:cNvPr id="149" name="Google Shape;149;p23"/>
          <p:cNvPicPr preferRelativeResize="0"/>
          <p:nvPr/>
        </p:nvPicPr>
        <p:blipFill>
          <a:blip r:embed="rId4">
            <a:alphaModFix/>
          </a:blip>
          <a:stretch>
            <a:fillRect/>
          </a:stretch>
        </p:blipFill>
        <p:spPr>
          <a:xfrm>
            <a:off x="108550" y="176650"/>
            <a:ext cx="4657526" cy="13394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idx="4294967295" type="title"/>
          </p:nvPr>
        </p:nvSpPr>
        <p:spPr>
          <a:xfrm>
            <a:off x="1028100" y="523433"/>
            <a:ext cx="9258900" cy="1021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i="1" lang="en-US" sz="4000">
                <a:latin typeface="Arial"/>
                <a:ea typeface="Arial"/>
                <a:cs typeface="Arial"/>
                <a:sym typeface="Arial"/>
              </a:rPr>
              <a:t>Current Policy and Process</a:t>
            </a:r>
            <a:endParaRPr i="1" sz="7700"/>
          </a:p>
        </p:txBody>
      </p:sp>
      <p:sp>
        <p:nvSpPr>
          <p:cNvPr id="155" name="Google Shape;155;p24"/>
          <p:cNvSpPr txBox="1"/>
          <p:nvPr>
            <p:ph idx="4294967295" type="body"/>
          </p:nvPr>
        </p:nvSpPr>
        <p:spPr>
          <a:xfrm>
            <a:off x="376300" y="2313183"/>
            <a:ext cx="11543700" cy="1156800"/>
          </a:xfrm>
          <a:prstGeom prst="rect">
            <a:avLst/>
          </a:prstGeom>
        </p:spPr>
        <p:txBody>
          <a:bodyPr anchorCtr="0" anchor="t" bIns="45700" lIns="91425" spcFirstLastPara="1" rIns="91425" wrap="square" tIns="45700">
            <a:noAutofit/>
          </a:bodyPr>
          <a:lstStyle/>
          <a:p>
            <a:pPr indent="0" lvl="0" marL="0" rtl="0" algn="l">
              <a:lnSpc>
                <a:spcPct val="70000"/>
              </a:lnSpc>
              <a:spcBef>
                <a:spcPts val="0"/>
              </a:spcBef>
              <a:spcAft>
                <a:spcPts val="0"/>
              </a:spcAft>
              <a:buSzPts val="605"/>
              <a:buNone/>
            </a:pPr>
            <a:r>
              <a:t/>
            </a:r>
            <a:endParaRPr sz="2295">
              <a:solidFill>
                <a:srgbClr val="000000"/>
              </a:solidFill>
              <a:latin typeface="Arial"/>
              <a:ea typeface="Arial"/>
              <a:cs typeface="Arial"/>
              <a:sym typeface="Arial"/>
            </a:endParaRPr>
          </a:p>
          <a:p>
            <a:pPr indent="0" lvl="0" marL="0" rtl="0" algn="l">
              <a:lnSpc>
                <a:spcPct val="70000"/>
              </a:lnSpc>
              <a:spcBef>
                <a:spcPts val="0"/>
              </a:spcBef>
              <a:spcAft>
                <a:spcPts val="0"/>
              </a:spcAft>
              <a:buSzPts val="605"/>
              <a:buNone/>
            </a:pPr>
            <a:r>
              <a:rPr lang="en-US" sz="2295">
                <a:solidFill>
                  <a:srgbClr val="000000"/>
                </a:solidFill>
                <a:latin typeface="Arial"/>
                <a:ea typeface="Arial"/>
                <a:cs typeface="Arial"/>
                <a:sym typeface="Arial"/>
              </a:rPr>
              <a:t>FCS Board Policy-3470/4305 </a:t>
            </a:r>
            <a:r>
              <a:rPr lang="en-US" sz="2295" u="sng">
                <a:solidFill>
                  <a:srgbClr val="1155CC"/>
                </a:solidFill>
                <a:latin typeface="Arial"/>
                <a:ea typeface="Arial"/>
                <a:cs typeface="Arial"/>
                <a:sym typeface="Arial"/>
                <a:hlinkClick r:id="rId3">
                  <a:extLst>
                    <a:ext uri="{A12FA001-AC4F-418D-AE19-62706E023703}">
                      <ahyp:hlinkClr val="tx"/>
                    </a:ext>
                  </a:extLst>
                </a:hlinkClick>
              </a:rPr>
              <a:t>Policy</a:t>
            </a:r>
            <a:endParaRPr sz="2295">
              <a:solidFill>
                <a:srgbClr val="000000"/>
              </a:solidFill>
              <a:latin typeface="Arial"/>
              <a:ea typeface="Arial"/>
              <a:cs typeface="Arial"/>
              <a:sym typeface="Arial"/>
            </a:endParaRPr>
          </a:p>
          <a:p>
            <a:pPr indent="0" lvl="0" marL="0" rtl="0" algn="l">
              <a:lnSpc>
                <a:spcPct val="70000"/>
              </a:lnSpc>
              <a:spcBef>
                <a:spcPts val="0"/>
              </a:spcBef>
              <a:spcAft>
                <a:spcPts val="0"/>
              </a:spcAft>
              <a:buSzPts val="605"/>
              <a:buNone/>
            </a:pPr>
            <a:r>
              <a:t/>
            </a:r>
            <a:endParaRPr sz="2295">
              <a:solidFill>
                <a:srgbClr val="000000"/>
              </a:solidFill>
              <a:latin typeface="Arial"/>
              <a:ea typeface="Arial"/>
              <a:cs typeface="Arial"/>
              <a:sym typeface="Arial"/>
            </a:endParaRPr>
          </a:p>
          <a:p>
            <a:pPr indent="0" lvl="0" marL="0" rtl="0" algn="l">
              <a:lnSpc>
                <a:spcPct val="70000"/>
              </a:lnSpc>
              <a:spcBef>
                <a:spcPts val="0"/>
              </a:spcBef>
              <a:spcAft>
                <a:spcPts val="0"/>
              </a:spcAft>
              <a:buSzPts val="605"/>
              <a:buNone/>
            </a:pPr>
            <a:r>
              <a:rPr lang="en-US" sz="2295">
                <a:solidFill>
                  <a:srgbClr val="000000"/>
                </a:solidFill>
                <a:latin typeface="Arial"/>
                <a:ea typeface="Arial"/>
                <a:cs typeface="Arial"/>
                <a:sym typeface="Arial"/>
              </a:rPr>
              <a:t>Application Process </a:t>
            </a:r>
            <a:r>
              <a:rPr i="1" lang="en-US" sz="2295" u="sng">
                <a:solidFill>
                  <a:schemeClr val="hlink"/>
                </a:solidFill>
                <a:latin typeface="Arial"/>
                <a:ea typeface="Arial"/>
                <a:cs typeface="Arial"/>
                <a:sym typeface="Arial"/>
                <a:hlinkClick r:id="rId4"/>
              </a:rPr>
              <a:t>ALP Application</a:t>
            </a:r>
            <a:endParaRPr i="1" sz="2295">
              <a:solidFill>
                <a:srgbClr val="000000"/>
              </a:solidFill>
              <a:latin typeface="Arial"/>
              <a:ea typeface="Arial"/>
              <a:cs typeface="Arial"/>
              <a:sym typeface="Arial"/>
            </a:endParaRPr>
          </a:p>
          <a:p>
            <a:pPr indent="0" lvl="0" marL="0" rtl="0" algn="l">
              <a:lnSpc>
                <a:spcPct val="70000"/>
              </a:lnSpc>
              <a:spcBef>
                <a:spcPts val="0"/>
              </a:spcBef>
              <a:spcAft>
                <a:spcPts val="0"/>
              </a:spcAft>
              <a:buSzPts val="605"/>
              <a:buNone/>
            </a:pPr>
            <a:r>
              <a:t/>
            </a:r>
            <a:endParaRPr i="1" sz="2295">
              <a:solidFill>
                <a:srgbClr val="000000"/>
              </a:solidFill>
              <a:latin typeface="Arial"/>
              <a:ea typeface="Arial"/>
              <a:cs typeface="Arial"/>
              <a:sym typeface="Arial"/>
            </a:endParaRPr>
          </a:p>
          <a:p>
            <a:pPr indent="0" lvl="0" marL="0" rtl="0" algn="l">
              <a:lnSpc>
                <a:spcPct val="70000"/>
              </a:lnSpc>
              <a:spcBef>
                <a:spcPts val="0"/>
              </a:spcBef>
              <a:spcAft>
                <a:spcPts val="0"/>
              </a:spcAft>
              <a:buSzPts val="605"/>
              <a:buNone/>
            </a:pPr>
            <a:r>
              <a:t/>
            </a:r>
            <a:endParaRPr sz="2295">
              <a:solidFill>
                <a:srgbClr val="000000"/>
              </a:solidFill>
              <a:latin typeface="Arial"/>
              <a:ea typeface="Arial"/>
              <a:cs typeface="Arial"/>
              <a:sym typeface="Arial"/>
            </a:endParaRPr>
          </a:p>
          <a:p>
            <a:pPr indent="0" lvl="0" marL="0" rtl="0" algn="l">
              <a:lnSpc>
                <a:spcPct val="70000"/>
              </a:lnSpc>
              <a:spcBef>
                <a:spcPts val="0"/>
              </a:spcBef>
              <a:spcAft>
                <a:spcPts val="0"/>
              </a:spcAft>
              <a:buSzPts val="605"/>
              <a:buNone/>
            </a:pPr>
            <a:r>
              <a:t/>
            </a:r>
            <a:endParaRPr i="1" sz="2735">
              <a:solidFill>
                <a:srgbClr val="000000"/>
              </a:solidFill>
              <a:latin typeface="Arial"/>
              <a:ea typeface="Arial"/>
              <a:cs typeface="Arial"/>
              <a:sym typeface="Arial"/>
            </a:endParaRPr>
          </a:p>
        </p:txBody>
      </p:sp>
      <p:sp>
        <p:nvSpPr>
          <p:cNvPr id="156" name="Google Shape;156;p24"/>
          <p:cNvSpPr txBox="1"/>
          <p:nvPr/>
        </p:nvSpPr>
        <p:spPr>
          <a:xfrm>
            <a:off x="6041567" y="4279433"/>
            <a:ext cx="5429100" cy="554100"/>
          </a:xfrm>
          <a:prstGeom prst="rect">
            <a:avLst/>
          </a:prstGeom>
          <a:noFill/>
          <a:ln>
            <a:noFill/>
          </a:ln>
        </p:spPr>
        <p:txBody>
          <a:bodyPr anchorCtr="0" anchor="t" bIns="121900" lIns="121900" spcFirstLastPara="1" rIns="121900" wrap="square" tIns="121900">
            <a:spAutoFit/>
          </a:bodyPr>
          <a:lstStyle/>
          <a:p>
            <a:pPr indent="0" lvl="0" marL="609600" rtl="0" algn="l">
              <a:spcBef>
                <a:spcPts val="0"/>
              </a:spcBef>
              <a:spcAft>
                <a:spcPts val="0"/>
              </a:spcAft>
              <a:buNone/>
            </a:pPr>
            <a:r>
              <a:t/>
            </a:r>
            <a:endParaRPr sz="2000">
              <a:latin typeface="Roboto Condensed Light"/>
              <a:ea typeface="Roboto Condensed Light"/>
              <a:cs typeface="Roboto Condensed Light"/>
              <a:sym typeface="Roboto Condensed Light"/>
            </a:endParaRPr>
          </a:p>
        </p:txBody>
      </p:sp>
      <p:pic>
        <p:nvPicPr>
          <p:cNvPr id="157" name="Google Shape;157;p24"/>
          <p:cNvPicPr preferRelativeResize="0"/>
          <p:nvPr/>
        </p:nvPicPr>
        <p:blipFill>
          <a:blip r:embed="rId5">
            <a:alphaModFix/>
          </a:blip>
          <a:stretch>
            <a:fillRect/>
          </a:stretch>
        </p:blipFill>
        <p:spPr>
          <a:xfrm>
            <a:off x="100033" y="663000"/>
            <a:ext cx="928082" cy="7424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5"/>
          <p:cNvSpPr txBox="1"/>
          <p:nvPr>
            <p:ph idx="4294967295" type="body"/>
          </p:nvPr>
        </p:nvSpPr>
        <p:spPr>
          <a:xfrm>
            <a:off x="74308" y="1606367"/>
            <a:ext cx="10736100" cy="3422400"/>
          </a:xfrm>
          <a:prstGeom prst="rect">
            <a:avLst/>
          </a:prstGeom>
        </p:spPr>
        <p:txBody>
          <a:bodyPr anchorCtr="0" anchor="t" bIns="45700" lIns="91425" spcFirstLastPara="1" rIns="91425" wrap="square" tIns="45700">
            <a:normAutofit fontScale="92500" lnSpcReduction="10000"/>
          </a:bodyPr>
          <a:lstStyle/>
          <a:p>
            <a:pPr indent="-486886" lvl="0" marL="609600" rtl="0" algn="l">
              <a:spcBef>
                <a:spcPts val="0"/>
              </a:spcBef>
              <a:spcAft>
                <a:spcPts val="0"/>
              </a:spcAft>
              <a:buClr>
                <a:srgbClr val="000000"/>
              </a:buClr>
              <a:buSzPct val="100000"/>
              <a:buFont typeface="Arial"/>
              <a:buChar char="●"/>
            </a:pPr>
            <a:r>
              <a:rPr lang="en-US" sz="3100">
                <a:latin typeface="Arial"/>
                <a:ea typeface="Arial"/>
                <a:cs typeface="Arial"/>
                <a:sym typeface="Arial"/>
              </a:rPr>
              <a:t>District Coordinator (Based at CO)</a:t>
            </a:r>
            <a:endParaRPr sz="3100">
              <a:latin typeface="Arial"/>
              <a:ea typeface="Arial"/>
              <a:cs typeface="Arial"/>
              <a:sym typeface="Arial"/>
            </a:endParaRPr>
          </a:p>
          <a:p>
            <a:pPr indent="-486886" lvl="0" marL="609600" rtl="0" algn="l">
              <a:spcBef>
                <a:spcPts val="0"/>
              </a:spcBef>
              <a:spcAft>
                <a:spcPts val="0"/>
              </a:spcAft>
              <a:buClr>
                <a:srgbClr val="000000"/>
              </a:buClr>
              <a:buSzPct val="100000"/>
              <a:buFont typeface="Arial"/>
              <a:buChar char="●"/>
            </a:pPr>
            <a:r>
              <a:rPr lang="en-US" sz="3100">
                <a:latin typeface="Arial"/>
                <a:ea typeface="Arial"/>
                <a:cs typeface="Arial"/>
                <a:sym typeface="Arial"/>
              </a:rPr>
              <a:t>ALP </a:t>
            </a:r>
            <a:r>
              <a:rPr lang="en-US" sz="3100">
                <a:latin typeface="Arial"/>
                <a:ea typeface="Arial"/>
                <a:cs typeface="Arial"/>
                <a:sym typeface="Arial"/>
              </a:rPr>
              <a:t>Coordinator</a:t>
            </a:r>
            <a:r>
              <a:rPr lang="en-US" sz="3100">
                <a:solidFill>
                  <a:srgbClr val="000000"/>
                </a:solidFill>
                <a:latin typeface="Arial"/>
                <a:ea typeface="Arial"/>
                <a:cs typeface="Arial"/>
                <a:sym typeface="Arial"/>
              </a:rPr>
              <a:t> (Based at LHMS)</a:t>
            </a:r>
            <a:endParaRPr sz="3100">
              <a:solidFill>
                <a:srgbClr val="000000"/>
              </a:solidFill>
              <a:latin typeface="Arial"/>
              <a:ea typeface="Arial"/>
              <a:cs typeface="Arial"/>
              <a:sym typeface="Arial"/>
            </a:endParaRPr>
          </a:p>
          <a:p>
            <a:pPr indent="-486886" lvl="0" marL="609600" rtl="0" algn="l">
              <a:spcBef>
                <a:spcPts val="0"/>
              </a:spcBef>
              <a:spcAft>
                <a:spcPts val="0"/>
              </a:spcAft>
              <a:buClr>
                <a:schemeClr val="dk1"/>
              </a:buClr>
              <a:buSzPct val="100000"/>
              <a:buFont typeface="Arial"/>
              <a:buChar char="●"/>
            </a:pPr>
            <a:r>
              <a:rPr lang="en-US" sz="3100">
                <a:latin typeface="Arial"/>
                <a:ea typeface="Arial"/>
                <a:cs typeface="Arial"/>
                <a:sym typeface="Arial"/>
              </a:rPr>
              <a:t>Teachers from base schools are available as needed for academic assistance</a:t>
            </a:r>
            <a:endParaRPr sz="3100">
              <a:latin typeface="Arial"/>
              <a:ea typeface="Arial"/>
              <a:cs typeface="Arial"/>
              <a:sym typeface="Arial"/>
            </a:endParaRPr>
          </a:p>
          <a:p>
            <a:pPr indent="-486886" lvl="0" marL="609600" rtl="0" algn="l">
              <a:spcBef>
                <a:spcPts val="0"/>
              </a:spcBef>
              <a:spcAft>
                <a:spcPts val="0"/>
              </a:spcAft>
              <a:buSzPct val="100000"/>
              <a:buFont typeface="Arial"/>
              <a:buChar char="●"/>
            </a:pPr>
            <a:r>
              <a:rPr lang="en-US" sz="3100">
                <a:latin typeface="Arial"/>
                <a:ea typeface="Arial"/>
                <a:cs typeface="Arial"/>
                <a:sym typeface="Arial"/>
              </a:rPr>
              <a:t>Academic tutors work with students during evening academy.</a:t>
            </a:r>
            <a:endParaRPr sz="3100">
              <a:latin typeface="Arial"/>
              <a:ea typeface="Arial"/>
              <a:cs typeface="Arial"/>
              <a:sym typeface="Arial"/>
            </a:endParaRPr>
          </a:p>
          <a:p>
            <a:pPr indent="-486886" lvl="0" marL="609600" rtl="0" algn="l">
              <a:spcBef>
                <a:spcPts val="0"/>
              </a:spcBef>
              <a:spcAft>
                <a:spcPts val="0"/>
              </a:spcAft>
              <a:buClr>
                <a:srgbClr val="000000"/>
              </a:buClr>
              <a:buSzPct val="100000"/>
              <a:buFont typeface="Arial"/>
              <a:buChar char="●"/>
            </a:pPr>
            <a:r>
              <a:rPr lang="en-US" sz="3100">
                <a:solidFill>
                  <a:srgbClr val="000000"/>
                </a:solidFill>
                <a:latin typeface="Arial"/>
                <a:ea typeface="Arial"/>
                <a:cs typeface="Arial"/>
                <a:sym typeface="Arial"/>
              </a:rPr>
              <a:t>Social Worker/Mental Health support-as needed from base school)</a:t>
            </a:r>
            <a:endParaRPr sz="3700">
              <a:solidFill>
                <a:srgbClr val="000000"/>
              </a:solidFill>
              <a:latin typeface="Arial"/>
              <a:ea typeface="Arial"/>
              <a:cs typeface="Arial"/>
              <a:sym typeface="Arial"/>
            </a:endParaRPr>
          </a:p>
          <a:p>
            <a:pPr indent="0" lvl="0" marL="609600" rtl="0" algn="l">
              <a:spcBef>
                <a:spcPts val="0"/>
              </a:spcBef>
              <a:spcAft>
                <a:spcPts val="0"/>
              </a:spcAft>
              <a:buNone/>
            </a:pPr>
            <a:r>
              <a:t/>
            </a:r>
            <a:endParaRPr sz="3600">
              <a:solidFill>
                <a:srgbClr val="000000"/>
              </a:solidFill>
              <a:latin typeface="Arial"/>
              <a:ea typeface="Arial"/>
              <a:cs typeface="Arial"/>
              <a:sym typeface="Arial"/>
            </a:endParaRPr>
          </a:p>
        </p:txBody>
      </p:sp>
      <p:sp>
        <p:nvSpPr>
          <p:cNvPr id="163" name="Google Shape;163;p25"/>
          <p:cNvSpPr txBox="1"/>
          <p:nvPr>
            <p:ph idx="4294967295" type="title"/>
          </p:nvPr>
        </p:nvSpPr>
        <p:spPr>
          <a:xfrm>
            <a:off x="1314467" y="523433"/>
            <a:ext cx="7319100" cy="1021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i="1" lang="en-US" sz="4700">
                <a:latin typeface="Arial"/>
                <a:ea typeface="Arial"/>
                <a:cs typeface="Arial"/>
                <a:sym typeface="Arial"/>
              </a:rPr>
              <a:t>Staffing</a:t>
            </a:r>
            <a:endParaRPr i="1" sz="4700">
              <a:latin typeface="Arial"/>
              <a:ea typeface="Arial"/>
              <a:cs typeface="Arial"/>
              <a:sym typeface="Arial"/>
            </a:endParaRPr>
          </a:p>
        </p:txBody>
      </p:sp>
      <p:pic>
        <p:nvPicPr>
          <p:cNvPr id="164" name="Google Shape;164;p25"/>
          <p:cNvPicPr preferRelativeResize="0"/>
          <p:nvPr/>
        </p:nvPicPr>
        <p:blipFill>
          <a:blip r:embed="rId3">
            <a:alphaModFix/>
          </a:blip>
          <a:stretch>
            <a:fillRect/>
          </a:stretch>
        </p:blipFill>
        <p:spPr>
          <a:xfrm>
            <a:off x="195967" y="523433"/>
            <a:ext cx="1061334" cy="1021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6"/>
          <p:cNvSpPr txBox="1"/>
          <p:nvPr>
            <p:ph idx="4294967295" type="title"/>
          </p:nvPr>
        </p:nvSpPr>
        <p:spPr>
          <a:xfrm>
            <a:off x="838200" y="523433"/>
            <a:ext cx="8872500" cy="1021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SzPts val="990"/>
              <a:buNone/>
            </a:pPr>
            <a:r>
              <a:rPr i="1" lang="en-US" sz="3300">
                <a:latin typeface="Arial"/>
                <a:ea typeface="Arial"/>
                <a:cs typeface="Arial"/>
                <a:sym typeface="Arial"/>
              </a:rPr>
              <a:t>General Description/Instructional Delivery</a:t>
            </a:r>
            <a:endParaRPr i="1" sz="4380"/>
          </a:p>
        </p:txBody>
      </p:sp>
      <p:sp>
        <p:nvSpPr>
          <p:cNvPr id="170" name="Google Shape;170;p26"/>
          <p:cNvSpPr txBox="1"/>
          <p:nvPr>
            <p:ph idx="4294967295" type="body"/>
          </p:nvPr>
        </p:nvSpPr>
        <p:spPr>
          <a:xfrm>
            <a:off x="225308" y="1930392"/>
            <a:ext cx="11862900" cy="4251600"/>
          </a:xfrm>
          <a:prstGeom prst="rect">
            <a:avLst/>
          </a:prstGeom>
        </p:spPr>
        <p:txBody>
          <a:bodyPr anchorCtr="0" anchor="t" bIns="45700" lIns="91425" spcFirstLastPara="1" rIns="91425" wrap="square" tIns="45700">
            <a:normAutofit lnSpcReduction="10000"/>
          </a:bodyPr>
          <a:lstStyle/>
          <a:p>
            <a:pPr indent="-425450" lvl="0" marL="609600" rtl="0" algn="l">
              <a:spcBef>
                <a:spcPts val="0"/>
              </a:spcBef>
              <a:spcAft>
                <a:spcPts val="0"/>
              </a:spcAft>
              <a:buClr>
                <a:srgbClr val="000000"/>
              </a:buClr>
              <a:buSzPts val="1900"/>
              <a:buFont typeface="Arial"/>
              <a:buChar char="•"/>
            </a:pPr>
            <a:r>
              <a:rPr lang="en-US" sz="1900">
                <a:solidFill>
                  <a:srgbClr val="000000"/>
                </a:solidFill>
                <a:latin typeface="Arial"/>
                <a:ea typeface="Arial"/>
                <a:cs typeface="Arial"/>
                <a:sym typeface="Arial"/>
              </a:rPr>
              <a:t>Students who are long-term suspended have the opportunity to participate in a virtual instructional program through Apex Learning. </a:t>
            </a:r>
            <a:endParaRPr sz="1900">
              <a:solidFill>
                <a:srgbClr val="000000"/>
              </a:solidFill>
              <a:latin typeface="Arial"/>
              <a:ea typeface="Arial"/>
              <a:cs typeface="Arial"/>
              <a:sym typeface="Arial"/>
            </a:endParaRPr>
          </a:p>
          <a:p>
            <a:pPr indent="0" lvl="0" marL="0" rtl="0" algn="l">
              <a:spcBef>
                <a:spcPts val="0"/>
              </a:spcBef>
              <a:spcAft>
                <a:spcPts val="0"/>
              </a:spcAft>
              <a:buNone/>
            </a:pPr>
            <a:r>
              <a:t/>
            </a:r>
            <a:endParaRPr sz="900">
              <a:solidFill>
                <a:srgbClr val="000000"/>
              </a:solidFill>
              <a:latin typeface="Arial"/>
              <a:ea typeface="Arial"/>
              <a:cs typeface="Arial"/>
              <a:sym typeface="Arial"/>
            </a:endParaRPr>
          </a:p>
          <a:p>
            <a:pPr indent="-425450" lvl="0" marL="609600" rtl="0" algn="l">
              <a:spcBef>
                <a:spcPts val="0"/>
              </a:spcBef>
              <a:spcAft>
                <a:spcPts val="0"/>
              </a:spcAft>
              <a:buClr>
                <a:srgbClr val="000000"/>
              </a:buClr>
              <a:buSzPts val="1900"/>
              <a:buFont typeface="Arial"/>
              <a:buChar char="•"/>
            </a:pPr>
            <a:r>
              <a:rPr lang="en-US" sz="1900">
                <a:solidFill>
                  <a:srgbClr val="000000"/>
                </a:solidFill>
                <a:latin typeface="Arial"/>
                <a:ea typeface="Arial"/>
                <a:cs typeface="Arial"/>
                <a:sym typeface="Arial"/>
              </a:rPr>
              <a:t>The ALP Coordinator is responsible for assisting students in onboarding, enrollment in courses, monitoring their progress, organizing counseling and support sessions for students, and facilitating a plan for student re-entry to face-to-face instruction at the base school at the end of a semester or school year. The District Coordinator will contact schools and principals as needed for support and follow up.</a:t>
            </a:r>
            <a:endParaRPr sz="1900">
              <a:solidFill>
                <a:srgbClr val="000000"/>
              </a:solidFill>
              <a:latin typeface="Arial"/>
              <a:ea typeface="Arial"/>
              <a:cs typeface="Arial"/>
              <a:sym typeface="Arial"/>
            </a:endParaRPr>
          </a:p>
          <a:p>
            <a:pPr indent="0" lvl="0" marL="0" rtl="0" algn="l">
              <a:spcBef>
                <a:spcPts val="0"/>
              </a:spcBef>
              <a:spcAft>
                <a:spcPts val="0"/>
              </a:spcAft>
              <a:buNone/>
            </a:pPr>
            <a:r>
              <a:t/>
            </a:r>
            <a:endParaRPr sz="900">
              <a:solidFill>
                <a:srgbClr val="000000"/>
              </a:solidFill>
              <a:latin typeface="Arial"/>
              <a:ea typeface="Arial"/>
              <a:cs typeface="Arial"/>
              <a:sym typeface="Arial"/>
            </a:endParaRPr>
          </a:p>
          <a:p>
            <a:pPr indent="-425450" lvl="0" marL="609600" rtl="0" algn="l">
              <a:spcBef>
                <a:spcPts val="0"/>
              </a:spcBef>
              <a:spcAft>
                <a:spcPts val="0"/>
              </a:spcAft>
              <a:buClr>
                <a:srgbClr val="000000"/>
              </a:buClr>
              <a:buSzPts val="1900"/>
              <a:buFont typeface="Arial"/>
              <a:buChar char="•"/>
            </a:pPr>
            <a:r>
              <a:rPr lang="en-US" sz="1900">
                <a:solidFill>
                  <a:srgbClr val="000000"/>
                </a:solidFill>
                <a:latin typeface="Arial"/>
                <a:ea typeface="Arial"/>
                <a:cs typeface="Arial"/>
                <a:sym typeface="Arial"/>
              </a:rPr>
              <a:t>Core classes (ELA, Math, Science and Social Studies) at the middle and high schools are managed through additional duty stipends for a district-designated, highly-qualified teacher who will monitor progress, grade assignments, etc. through Apex Learning. Additional courses such as enhancements, CTE, or highly specialized courses are not available to students in ALP depending upon the ability to provide virtually.</a:t>
            </a:r>
            <a:endParaRPr sz="1900">
              <a:solidFill>
                <a:srgbClr val="000000"/>
              </a:solidFill>
              <a:latin typeface="Arial"/>
              <a:ea typeface="Arial"/>
              <a:cs typeface="Arial"/>
              <a:sym typeface="Arial"/>
            </a:endParaRPr>
          </a:p>
          <a:p>
            <a:pPr indent="0" lvl="0" marL="0" rtl="0" algn="l">
              <a:spcBef>
                <a:spcPts val="0"/>
              </a:spcBef>
              <a:spcAft>
                <a:spcPts val="0"/>
              </a:spcAft>
              <a:buNone/>
            </a:pPr>
            <a:r>
              <a:t/>
            </a:r>
            <a:endParaRPr sz="900">
              <a:solidFill>
                <a:srgbClr val="000000"/>
              </a:solidFill>
              <a:latin typeface="Arial"/>
              <a:ea typeface="Arial"/>
              <a:cs typeface="Arial"/>
              <a:sym typeface="Arial"/>
            </a:endParaRPr>
          </a:p>
          <a:p>
            <a:pPr indent="-431800" lvl="0" marL="609600" rtl="0" algn="l">
              <a:spcBef>
                <a:spcPts val="0"/>
              </a:spcBef>
              <a:spcAft>
                <a:spcPts val="0"/>
              </a:spcAft>
              <a:buClr>
                <a:srgbClr val="000000"/>
              </a:buClr>
              <a:buSzPts val="2000"/>
              <a:buFont typeface="Arial"/>
              <a:buChar char="•"/>
            </a:pPr>
            <a:r>
              <a:rPr lang="en-US" sz="1900">
                <a:solidFill>
                  <a:srgbClr val="000000"/>
                </a:solidFill>
                <a:latin typeface="Arial"/>
                <a:ea typeface="Arial"/>
                <a:cs typeface="Arial"/>
                <a:sym typeface="Arial"/>
              </a:rPr>
              <a:t>Students in the Exceptional Children’s (EC) program are served by an on-site EC teacher.</a:t>
            </a:r>
            <a:r>
              <a:rPr lang="en-US" sz="2000">
                <a:solidFill>
                  <a:srgbClr val="000000"/>
                </a:solidFill>
                <a:latin typeface="Arial"/>
                <a:ea typeface="Arial"/>
                <a:cs typeface="Arial"/>
                <a:sym typeface="Arial"/>
              </a:rPr>
              <a:t> </a:t>
            </a:r>
            <a:endParaRPr sz="2800">
              <a:solidFill>
                <a:srgbClr val="000000"/>
              </a:solidFill>
              <a:latin typeface="Arial"/>
              <a:ea typeface="Arial"/>
              <a:cs typeface="Arial"/>
              <a:sym typeface="Arial"/>
            </a:endParaRPr>
          </a:p>
        </p:txBody>
      </p:sp>
      <p:sp>
        <p:nvSpPr>
          <p:cNvPr id="171" name="Google Shape;171;p26"/>
          <p:cNvSpPr txBox="1"/>
          <p:nvPr/>
        </p:nvSpPr>
        <p:spPr>
          <a:xfrm>
            <a:off x="6041567" y="4279433"/>
            <a:ext cx="5429100" cy="554100"/>
          </a:xfrm>
          <a:prstGeom prst="rect">
            <a:avLst/>
          </a:prstGeom>
          <a:noFill/>
          <a:ln>
            <a:noFill/>
          </a:ln>
        </p:spPr>
        <p:txBody>
          <a:bodyPr anchorCtr="0" anchor="t" bIns="121900" lIns="121900" spcFirstLastPara="1" rIns="121900" wrap="square" tIns="121900">
            <a:spAutoFit/>
          </a:bodyPr>
          <a:lstStyle/>
          <a:p>
            <a:pPr indent="0" lvl="0" marL="609600" rtl="0" algn="l">
              <a:spcBef>
                <a:spcPts val="0"/>
              </a:spcBef>
              <a:spcAft>
                <a:spcPts val="0"/>
              </a:spcAft>
              <a:buNone/>
            </a:pPr>
            <a:r>
              <a:t/>
            </a:r>
            <a:endParaRPr sz="2000">
              <a:latin typeface="Roboto Condensed Light"/>
              <a:ea typeface="Roboto Condensed Light"/>
              <a:cs typeface="Roboto Condensed Light"/>
              <a:sym typeface="Roboto Condensed Light"/>
            </a:endParaRPr>
          </a:p>
        </p:txBody>
      </p:sp>
      <p:pic>
        <p:nvPicPr>
          <p:cNvPr id="172" name="Google Shape;172;p26"/>
          <p:cNvPicPr preferRelativeResize="0"/>
          <p:nvPr/>
        </p:nvPicPr>
        <p:blipFill>
          <a:blip r:embed="rId3">
            <a:alphaModFix/>
          </a:blip>
          <a:stretch>
            <a:fillRect/>
          </a:stretch>
        </p:blipFill>
        <p:spPr>
          <a:xfrm>
            <a:off x="57167" y="523433"/>
            <a:ext cx="914400" cy="1021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7"/>
          <p:cNvSpPr txBox="1"/>
          <p:nvPr>
            <p:ph idx="4294967295" type="body"/>
          </p:nvPr>
        </p:nvSpPr>
        <p:spPr>
          <a:xfrm>
            <a:off x="1635442" y="818233"/>
            <a:ext cx="5886300" cy="4245600"/>
          </a:xfrm>
          <a:prstGeom prst="rect">
            <a:avLst/>
          </a:prstGeom>
        </p:spPr>
        <p:txBody>
          <a:bodyPr anchorCtr="0" anchor="t" bIns="45700" lIns="91425" spcFirstLastPara="1" rIns="91425" wrap="square" tIns="45700">
            <a:normAutofit/>
          </a:bodyPr>
          <a:lstStyle/>
          <a:p>
            <a:pPr indent="0" lvl="0" marL="0" rtl="0" algn="ctr">
              <a:spcBef>
                <a:spcPts val="0"/>
              </a:spcBef>
              <a:spcAft>
                <a:spcPts val="0"/>
              </a:spcAft>
              <a:buNone/>
            </a:pPr>
            <a:r>
              <a:rPr b="1" lang="en-US" sz="2400">
                <a:solidFill>
                  <a:srgbClr val="000000"/>
                </a:solidFill>
                <a:latin typeface="Arial"/>
                <a:ea typeface="Arial"/>
                <a:cs typeface="Arial"/>
                <a:sym typeface="Arial"/>
              </a:rPr>
              <a:t>Contract Outlining Expectations: </a:t>
            </a:r>
            <a:endParaRPr b="1" sz="2400">
              <a:solidFill>
                <a:srgbClr val="000000"/>
              </a:solidFill>
              <a:latin typeface="Arial"/>
              <a:ea typeface="Arial"/>
              <a:cs typeface="Arial"/>
              <a:sym typeface="Arial"/>
            </a:endParaRPr>
          </a:p>
          <a:p>
            <a:pPr indent="0" lvl="0" marL="0" rtl="0" algn="ctr">
              <a:spcBef>
                <a:spcPts val="0"/>
              </a:spcBef>
              <a:spcAft>
                <a:spcPts val="0"/>
              </a:spcAft>
              <a:buNone/>
            </a:pPr>
            <a:r>
              <a:t/>
            </a:r>
            <a:endParaRPr sz="2400">
              <a:solidFill>
                <a:srgbClr val="000000"/>
              </a:solidFill>
              <a:latin typeface="Arial"/>
              <a:ea typeface="Arial"/>
              <a:cs typeface="Arial"/>
              <a:sym typeface="Arial"/>
            </a:endParaRPr>
          </a:p>
          <a:p>
            <a:pPr indent="0" lvl="0" marL="0" rtl="0" algn="ctr">
              <a:spcBef>
                <a:spcPts val="0"/>
              </a:spcBef>
              <a:spcAft>
                <a:spcPts val="0"/>
              </a:spcAft>
              <a:buNone/>
            </a:pPr>
            <a:r>
              <a:rPr lang="en-US" sz="2400">
                <a:solidFill>
                  <a:srgbClr val="000000"/>
                </a:solidFill>
                <a:latin typeface="Arial"/>
                <a:ea typeface="Arial"/>
                <a:cs typeface="Arial"/>
                <a:sym typeface="Arial"/>
              </a:rPr>
              <a:t>Families (students, parents) must sign a contract for participation in the program. This includes attendance and participation expectations. Students will be enrolled by semester and will transfer back into the school at either the end of semester or end of academic year, dependent on their individual circumstance. </a:t>
            </a:r>
            <a:endParaRPr sz="4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8"/>
          <p:cNvSpPr txBox="1"/>
          <p:nvPr>
            <p:ph idx="4294967295" type="title"/>
          </p:nvPr>
        </p:nvSpPr>
        <p:spPr>
          <a:xfrm>
            <a:off x="1128700" y="523433"/>
            <a:ext cx="8523600" cy="10215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i="1" lang="en-US" sz="4100">
                <a:latin typeface="Arial"/>
                <a:ea typeface="Arial"/>
                <a:cs typeface="Arial"/>
                <a:sym typeface="Arial"/>
              </a:rPr>
              <a:t>Student Management/</a:t>
            </a:r>
            <a:endParaRPr i="1" sz="4100">
              <a:latin typeface="Arial"/>
              <a:ea typeface="Arial"/>
              <a:cs typeface="Arial"/>
              <a:sym typeface="Arial"/>
            </a:endParaRPr>
          </a:p>
          <a:p>
            <a:pPr indent="0" lvl="0" marL="0" rtl="0" algn="l">
              <a:spcBef>
                <a:spcPts val="0"/>
              </a:spcBef>
              <a:spcAft>
                <a:spcPts val="0"/>
              </a:spcAft>
              <a:buNone/>
            </a:pPr>
            <a:r>
              <a:rPr i="1" lang="en-US" sz="4100">
                <a:latin typeface="Arial"/>
                <a:ea typeface="Arial"/>
                <a:cs typeface="Arial"/>
                <a:sym typeface="Arial"/>
              </a:rPr>
              <a:t>Accountability</a:t>
            </a:r>
            <a:endParaRPr i="1" sz="4300">
              <a:latin typeface="Arial"/>
              <a:ea typeface="Arial"/>
              <a:cs typeface="Arial"/>
              <a:sym typeface="Arial"/>
            </a:endParaRPr>
          </a:p>
        </p:txBody>
      </p:sp>
      <p:sp>
        <p:nvSpPr>
          <p:cNvPr id="183" name="Google Shape;183;p28"/>
          <p:cNvSpPr txBox="1"/>
          <p:nvPr>
            <p:ph idx="4294967295" type="body"/>
          </p:nvPr>
        </p:nvSpPr>
        <p:spPr>
          <a:xfrm>
            <a:off x="643533" y="2202333"/>
            <a:ext cx="10072800" cy="3141300"/>
          </a:xfrm>
          <a:prstGeom prst="rect">
            <a:avLst/>
          </a:prstGeom>
        </p:spPr>
        <p:txBody>
          <a:bodyPr anchorCtr="0" anchor="t" bIns="45700" lIns="91425" spcFirstLastPara="1" rIns="91425" wrap="square" tIns="45700">
            <a:normAutofit/>
          </a:bodyPr>
          <a:lstStyle/>
          <a:p>
            <a:pPr indent="-488950" lvl="0" marL="609600" rtl="0" algn="l">
              <a:spcBef>
                <a:spcPts val="0"/>
              </a:spcBef>
              <a:spcAft>
                <a:spcPts val="0"/>
              </a:spcAft>
              <a:buClr>
                <a:srgbClr val="000000"/>
              </a:buClr>
              <a:buSzPts val="2900"/>
              <a:buFont typeface="Arial"/>
              <a:buChar char="●"/>
            </a:pPr>
            <a:r>
              <a:rPr lang="en-US" sz="2900">
                <a:solidFill>
                  <a:srgbClr val="000000"/>
                </a:solidFill>
                <a:latin typeface="Arial"/>
                <a:ea typeface="Arial"/>
                <a:cs typeface="Arial"/>
                <a:sym typeface="Arial"/>
              </a:rPr>
              <a:t>Students who are enrolled in the program are coded to their base school for attendance purposes. </a:t>
            </a:r>
            <a:endParaRPr sz="2900">
              <a:solidFill>
                <a:srgbClr val="000000"/>
              </a:solidFill>
              <a:latin typeface="Arial"/>
              <a:ea typeface="Arial"/>
              <a:cs typeface="Arial"/>
              <a:sym typeface="Arial"/>
            </a:endParaRPr>
          </a:p>
          <a:p>
            <a:pPr indent="-488950" lvl="0" marL="609600" rtl="0" algn="l">
              <a:spcBef>
                <a:spcPts val="0"/>
              </a:spcBef>
              <a:spcAft>
                <a:spcPts val="0"/>
              </a:spcAft>
              <a:buClr>
                <a:srgbClr val="000000"/>
              </a:buClr>
              <a:buSzPts val="2900"/>
              <a:buFont typeface="Arial"/>
              <a:buChar char="●"/>
            </a:pPr>
            <a:r>
              <a:rPr lang="en-US" sz="2900">
                <a:solidFill>
                  <a:srgbClr val="000000"/>
                </a:solidFill>
                <a:latin typeface="Arial"/>
                <a:ea typeface="Arial"/>
                <a:cs typeface="Arial"/>
                <a:sym typeface="Arial"/>
              </a:rPr>
              <a:t>We have established a mechanism for staff to track attendance and participation if enrolled in Apex Learning.</a:t>
            </a:r>
            <a:endParaRPr sz="4400">
              <a:solidFill>
                <a:srgbClr val="000000"/>
              </a:solidFill>
              <a:latin typeface="Arial"/>
              <a:ea typeface="Arial"/>
              <a:cs typeface="Arial"/>
              <a:sym typeface="Arial"/>
            </a:endParaRPr>
          </a:p>
        </p:txBody>
      </p:sp>
      <p:pic>
        <p:nvPicPr>
          <p:cNvPr id="184" name="Google Shape;184;p28"/>
          <p:cNvPicPr preferRelativeResize="0"/>
          <p:nvPr/>
        </p:nvPicPr>
        <p:blipFill>
          <a:blip r:embed="rId3">
            <a:alphaModFix/>
          </a:blip>
          <a:stretch>
            <a:fillRect/>
          </a:stretch>
        </p:blipFill>
        <p:spPr>
          <a:xfrm>
            <a:off x="142867" y="523433"/>
            <a:ext cx="900134" cy="9715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9"/>
          <p:cNvSpPr/>
          <p:nvPr/>
        </p:nvSpPr>
        <p:spPr>
          <a:xfrm>
            <a:off x="1054206" y="934724"/>
            <a:ext cx="8412556" cy="4948342"/>
          </a:xfrm>
          <a:prstGeom prst="rect">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highlight>
                <a:schemeClr val="accent1"/>
              </a:highlight>
            </a:endParaRPr>
          </a:p>
        </p:txBody>
      </p:sp>
      <p:sp>
        <p:nvSpPr>
          <p:cNvPr id="190" name="Google Shape;190;p29"/>
          <p:cNvSpPr/>
          <p:nvPr/>
        </p:nvSpPr>
        <p:spPr>
          <a:xfrm>
            <a:off x="980850" y="1005152"/>
            <a:ext cx="8485893" cy="2547733"/>
          </a:xfrm>
          <a:prstGeom prst="rect">
            <a:avLst/>
          </a:prstGeom>
          <a:solidFill>
            <a:srgbClr val="FFFFFF"/>
          </a:solidFill>
          <a:ln cap="flat" cmpd="sng" w="19050">
            <a:solidFill>
              <a:srgbClr val="0D5DD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highlight>
                <a:schemeClr val="accent1"/>
              </a:highlight>
            </a:endParaRPr>
          </a:p>
        </p:txBody>
      </p:sp>
      <p:sp>
        <p:nvSpPr>
          <p:cNvPr id="191" name="Google Shape;191;p29"/>
          <p:cNvSpPr/>
          <p:nvPr/>
        </p:nvSpPr>
        <p:spPr>
          <a:xfrm>
            <a:off x="1460222" y="2077412"/>
            <a:ext cx="7520089" cy="738173"/>
          </a:xfrm>
          <a:prstGeom prst="rect">
            <a:avLst/>
          </a:prstGeom>
          <a:no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US" sz="1900">
                <a:solidFill>
                  <a:schemeClr val="accent1"/>
                </a:solidFill>
                <a:latin typeface="Roboto Medium"/>
                <a:ea typeface="Roboto Medium"/>
                <a:cs typeface="Roboto Medium"/>
                <a:sym typeface="Roboto Medium"/>
              </a:rPr>
              <a:t>Evening academy for middle and high school at-risk students</a:t>
            </a:r>
            <a:endParaRPr sz="1900">
              <a:solidFill>
                <a:schemeClr val="accent1"/>
              </a:solidFill>
              <a:latin typeface="Roboto Medium"/>
              <a:ea typeface="Roboto Medium"/>
              <a:cs typeface="Roboto Medium"/>
              <a:sym typeface="Roboto Medium"/>
            </a:endParaRPr>
          </a:p>
        </p:txBody>
      </p:sp>
      <p:sp>
        <p:nvSpPr>
          <p:cNvPr id="192" name="Google Shape;192;p29"/>
          <p:cNvSpPr/>
          <p:nvPr/>
        </p:nvSpPr>
        <p:spPr>
          <a:xfrm>
            <a:off x="1402160" y="2486316"/>
            <a:ext cx="7520089" cy="1196663"/>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600">
                <a:solidFill>
                  <a:schemeClr val="accent1"/>
                </a:solidFill>
                <a:latin typeface="Roboto"/>
                <a:ea typeface="Roboto"/>
                <a:cs typeface="Roboto"/>
                <a:sym typeface="Roboto"/>
              </a:rPr>
              <a:t>This program will be offered to middle and high school students who are long term suspended, who are unable to be successful in the classroom setting, and/or are at risk of not graduating with a hybrid approach to instruction.</a:t>
            </a:r>
            <a:endParaRPr sz="1600">
              <a:solidFill>
                <a:schemeClr val="accent1"/>
              </a:solidFill>
              <a:latin typeface="Roboto"/>
              <a:ea typeface="Roboto"/>
              <a:cs typeface="Roboto"/>
              <a:sym typeface="Roboto"/>
            </a:endParaRPr>
          </a:p>
        </p:txBody>
      </p:sp>
      <p:sp>
        <p:nvSpPr>
          <p:cNvPr id="193" name="Google Shape;193;p29"/>
          <p:cNvSpPr/>
          <p:nvPr/>
        </p:nvSpPr>
        <p:spPr>
          <a:xfrm>
            <a:off x="1459920" y="1161572"/>
            <a:ext cx="7520089" cy="819382"/>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2900">
                <a:solidFill>
                  <a:schemeClr val="accent1"/>
                </a:solidFill>
                <a:latin typeface="Roboto"/>
                <a:ea typeface="Roboto"/>
                <a:cs typeface="Roboto"/>
                <a:sym typeface="Roboto"/>
              </a:rPr>
              <a:t>FCS Evening Academy</a:t>
            </a:r>
            <a:endParaRPr sz="2900">
              <a:solidFill>
                <a:schemeClr val="accent1"/>
              </a:solidFill>
              <a:latin typeface="Roboto Thin"/>
              <a:ea typeface="Roboto Thin"/>
              <a:cs typeface="Roboto Thin"/>
              <a:sym typeface="Roboto Thin"/>
            </a:endParaRPr>
          </a:p>
        </p:txBody>
      </p:sp>
      <p:sp>
        <p:nvSpPr>
          <p:cNvPr id="194" name="Google Shape;194;p29"/>
          <p:cNvSpPr/>
          <p:nvPr/>
        </p:nvSpPr>
        <p:spPr>
          <a:xfrm>
            <a:off x="955925" y="3476675"/>
            <a:ext cx="8681042" cy="1317567"/>
          </a:xfrm>
          <a:prstGeom prst="rect">
            <a:avLst/>
          </a:prstGeom>
          <a:noFill/>
          <a:ln>
            <a:noFill/>
          </a:ln>
        </p:spPr>
        <p:txBody>
          <a:bodyPr anchorCtr="0" anchor="t" bIns="121900" lIns="121900" spcFirstLastPara="1" rIns="121900" wrap="square" tIns="121900">
            <a:noAutofit/>
          </a:bodyPr>
          <a:lstStyle/>
          <a:p>
            <a:pPr indent="-381000" lvl="0" marL="609600" rtl="0" algn="l">
              <a:lnSpc>
                <a:spcPct val="115000"/>
              </a:lnSpc>
              <a:spcBef>
                <a:spcPts val="0"/>
              </a:spcBef>
              <a:spcAft>
                <a:spcPts val="0"/>
              </a:spcAft>
              <a:buClr>
                <a:srgbClr val="FFFFFF"/>
              </a:buClr>
              <a:buSzPts val="1200"/>
              <a:buFont typeface="Roboto"/>
              <a:buChar char="●"/>
            </a:pPr>
            <a:r>
              <a:rPr lang="en-US" sz="1200">
                <a:solidFill>
                  <a:srgbClr val="FFFFFF"/>
                </a:solidFill>
                <a:latin typeface="Roboto"/>
                <a:ea typeface="Roboto"/>
                <a:cs typeface="Roboto"/>
                <a:sym typeface="Roboto"/>
              </a:rPr>
              <a:t>Application process in place for Alternative Learning Program</a:t>
            </a:r>
            <a:endParaRPr sz="1200">
              <a:solidFill>
                <a:srgbClr val="FFFFFF"/>
              </a:solidFill>
              <a:latin typeface="Roboto"/>
              <a:ea typeface="Roboto"/>
              <a:cs typeface="Roboto"/>
              <a:sym typeface="Roboto"/>
            </a:endParaRPr>
          </a:p>
          <a:p>
            <a:pPr indent="-381000" lvl="0" marL="609600" rtl="0" algn="l">
              <a:lnSpc>
                <a:spcPct val="115000"/>
              </a:lnSpc>
              <a:spcBef>
                <a:spcPts val="0"/>
              </a:spcBef>
              <a:spcAft>
                <a:spcPts val="0"/>
              </a:spcAft>
              <a:buClr>
                <a:srgbClr val="FFFFFF"/>
              </a:buClr>
              <a:buSzPts val="1200"/>
              <a:buFont typeface="Roboto"/>
              <a:buChar char="●"/>
            </a:pPr>
            <a:r>
              <a:rPr lang="en-US" sz="1200">
                <a:solidFill>
                  <a:srgbClr val="FFFFFF"/>
                </a:solidFill>
                <a:latin typeface="Roboto"/>
                <a:ea typeface="Roboto"/>
                <a:cs typeface="Roboto"/>
                <a:sym typeface="Roboto"/>
              </a:rPr>
              <a:t>Acceptance process includes completion of discipline contract</a:t>
            </a:r>
            <a:endParaRPr sz="1200">
              <a:solidFill>
                <a:srgbClr val="FFFFFF"/>
              </a:solidFill>
              <a:latin typeface="Roboto"/>
              <a:ea typeface="Roboto"/>
              <a:cs typeface="Roboto"/>
              <a:sym typeface="Roboto"/>
            </a:endParaRPr>
          </a:p>
          <a:p>
            <a:pPr indent="-381000" lvl="0" marL="609600" rtl="0" algn="l">
              <a:lnSpc>
                <a:spcPct val="115000"/>
              </a:lnSpc>
              <a:spcBef>
                <a:spcPts val="0"/>
              </a:spcBef>
              <a:spcAft>
                <a:spcPts val="0"/>
              </a:spcAft>
              <a:buClr>
                <a:srgbClr val="FFFFFF"/>
              </a:buClr>
              <a:buSzPts val="1200"/>
              <a:buFont typeface="Roboto"/>
              <a:buChar char="●"/>
            </a:pPr>
            <a:r>
              <a:rPr lang="en-US" sz="1200">
                <a:solidFill>
                  <a:srgbClr val="FFFFFF"/>
                </a:solidFill>
                <a:latin typeface="Roboto"/>
                <a:ea typeface="Roboto"/>
                <a:cs typeface="Roboto"/>
                <a:sym typeface="Roboto"/>
              </a:rPr>
              <a:t>Hybrid face-to-face and virtual;</a:t>
            </a:r>
            <a:r>
              <a:rPr lang="en-US" sz="1200">
                <a:solidFill>
                  <a:schemeClr val="lt1"/>
                </a:solidFill>
                <a:latin typeface="Roboto"/>
                <a:ea typeface="Roboto"/>
                <a:cs typeface="Roboto"/>
                <a:sym typeface="Roboto"/>
              </a:rPr>
              <a:t> students will complete coursework at home and on-site</a:t>
            </a:r>
            <a:endParaRPr sz="1500"/>
          </a:p>
          <a:p>
            <a:pPr indent="-381000" lvl="0" marL="609600" rtl="0" algn="l">
              <a:lnSpc>
                <a:spcPct val="115000"/>
              </a:lnSpc>
              <a:spcBef>
                <a:spcPts val="0"/>
              </a:spcBef>
              <a:spcAft>
                <a:spcPts val="0"/>
              </a:spcAft>
              <a:buClr>
                <a:srgbClr val="FFFFFF"/>
              </a:buClr>
              <a:buSzPts val="1200"/>
              <a:buFont typeface="Roboto"/>
              <a:buChar char="●"/>
            </a:pPr>
            <a:r>
              <a:rPr lang="en-US" sz="1200">
                <a:solidFill>
                  <a:srgbClr val="FFFFFF"/>
                </a:solidFill>
                <a:latin typeface="Roboto"/>
                <a:ea typeface="Roboto"/>
                <a:cs typeface="Roboto"/>
                <a:sym typeface="Roboto"/>
              </a:rPr>
              <a:t>Coursework in Apex using ‘teacher of record” option </a:t>
            </a:r>
            <a:endParaRPr sz="1200">
              <a:solidFill>
                <a:srgbClr val="FFFFFF"/>
              </a:solidFill>
              <a:latin typeface="Roboto"/>
              <a:ea typeface="Roboto"/>
              <a:cs typeface="Roboto"/>
              <a:sym typeface="Roboto"/>
            </a:endParaRPr>
          </a:p>
          <a:p>
            <a:pPr indent="-381000" lvl="0" marL="609600" rtl="0" algn="l">
              <a:lnSpc>
                <a:spcPct val="115000"/>
              </a:lnSpc>
              <a:spcBef>
                <a:spcPts val="0"/>
              </a:spcBef>
              <a:spcAft>
                <a:spcPts val="0"/>
              </a:spcAft>
              <a:buClr>
                <a:srgbClr val="FFFFFF"/>
              </a:buClr>
              <a:buSzPts val="1200"/>
              <a:buFont typeface="Roboto"/>
              <a:buChar char="●"/>
            </a:pPr>
            <a:r>
              <a:rPr lang="en-US" sz="1200">
                <a:solidFill>
                  <a:srgbClr val="FFFFFF"/>
                </a:solidFill>
                <a:latin typeface="Roboto"/>
                <a:ea typeface="Roboto"/>
                <a:cs typeface="Roboto"/>
                <a:sym typeface="Roboto"/>
              </a:rPr>
              <a:t>Two nights a week (Tuesdays and Thursdays) from 4:00-7:00 pm at Louisburg High School</a:t>
            </a:r>
            <a:endParaRPr sz="1200">
              <a:solidFill>
                <a:srgbClr val="FFFFFF"/>
              </a:solidFill>
              <a:latin typeface="Roboto"/>
              <a:ea typeface="Roboto"/>
              <a:cs typeface="Roboto"/>
              <a:sym typeface="Roboto"/>
            </a:endParaRPr>
          </a:p>
          <a:p>
            <a:pPr indent="-381000" lvl="0" marL="609600" rtl="0" algn="l">
              <a:lnSpc>
                <a:spcPct val="115000"/>
              </a:lnSpc>
              <a:spcBef>
                <a:spcPts val="0"/>
              </a:spcBef>
              <a:spcAft>
                <a:spcPts val="0"/>
              </a:spcAft>
              <a:buClr>
                <a:srgbClr val="FFFFFF"/>
              </a:buClr>
              <a:buSzPts val="1200"/>
              <a:buFont typeface="Roboto"/>
              <a:buChar char="●"/>
            </a:pPr>
            <a:r>
              <a:rPr lang="en-US" sz="1200">
                <a:solidFill>
                  <a:srgbClr val="FFFFFF"/>
                </a:solidFill>
                <a:latin typeface="Roboto"/>
                <a:ea typeface="Roboto"/>
                <a:cs typeface="Roboto"/>
                <a:sym typeface="Roboto"/>
              </a:rPr>
              <a:t>Evenings will include work in lab, consultation/support by core area teacher(s) (ex. Math),</a:t>
            </a:r>
            <a:endParaRPr sz="1200">
              <a:solidFill>
                <a:srgbClr val="FFFFFF"/>
              </a:solidFill>
              <a:latin typeface="Roboto"/>
              <a:ea typeface="Roboto"/>
              <a:cs typeface="Roboto"/>
              <a:sym typeface="Roboto"/>
            </a:endParaRPr>
          </a:p>
          <a:p>
            <a:pPr indent="-381000" lvl="0" marL="609600" rtl="0" algn="l">
              <a:lnSpc>
                <a:spcPct val="115000"/>
              </a:lnSpc>
              <a:spcBef>
                <a:spcPts val="0"/>
              </a:spcBef>
              <a:spcAft>
                <a:spcPts val="0"/>
              </a:spcAft>
              <a:buClr>
                <a:srgbClr val="FFFFFF"/>
              </a:buClr>
              <a:buSzPts val="1200"/>
              <a:buFont typeface="Roboto"/>
              <a:buChar char="●"/>
            </a:pPr>
            <a:r>
              <a:rPr lang="en-US" sz="1200">
                <a:solidFill>
                  <a:srgbClr val="FFFFFF"/>
                </a:solidFill>
                <a:latin typeface="Roboto"/>
                <a:ea typeface="Roboto"/>
                <a:cs typeface="Roboto"/>
                <a:sym typeface="Roboto"/>
              </a:rPr>
              <a:t>Staff including ALP Coordinator,, ALP Lab Facilitators and, tutoring support from existing FCS staff as extra duty, counselor, and off-duty officer</a:t>
            </a:r>
            <a:endParaRPr sz="1200">
              <a:solidFill>
                <a:srgbClr val="FFFFFF"/>
              </a:solidFill>
              <a:latin typeface="Roboto"/>
              <a:ea typeface="Roboto"/>
              <a:cs typeface="Roboto"/>
              <a:sym typeface="Roboto"/>
            </a:endParaRPr>
          </a:p>
          <a:p>
            <a:pPr indent="-381000" lvl="0" marL="609600" rtl="0" algn="l">
              <a:lnSpc>
                <a:spcPct val="115000"/>
              </a:lnSpc>
              <a:spcBef>
                <a:spcPts val="0"/>
              </a:spcBef>
              <a:spcAft>
                <a:spcPts val="0"/>
              </a:spcAft>
              <a:buClr>
                <a:srgbClr val="FFFFFF"/>
              </a:buClr>
              <a:buSzPts val="1200"/>
              <a:buFont typeface="Roboto"/>
              <a:buChar char="●"/>
            </a:pPr>
            <a:r>
              <a:rPr lang="en-US" sz="1200">
                <a:solidFill>
                  <a:srgbClr val="FFFFFF"/>
                </a:solidFill>
                <a:latin typeface="Roboto"/>
                <a:ea typeface="Roboto"/>
                <a:cs typeface="Roboto"/>
                <a:sym typeface="Roboto"/>
              </a:rPr>
              <a:t>Transportation not provided</a:t>
            </a:r>
            <a:endParaRPr sz="1200">
              <a:solidFill>
                <a:srgbClr val="FFFFFF"/>
              </a:solidFill>
              <a:latin typeface="Roboto"/>
              <a:ea typeface="Roboto"/>
              <a:cs typeface="Roboto"/>
              <a:sym typeface="Roboto"/>
            </a:endParaRPr>
          </a:p>
          <a:p>
            <a:pPr indent="-381000" lvl="0" marL="609600" rtl="0" algn="l">
              <a:lnSpc>
                <a:spcPct val="115000"/>
              </a:lnSpc>
              <a:spcBef>
                <a:spcPts val="0"/>
              </a:spcBef>
              <a:spcAft>
                <a:spcPts val="0"/>
              </a:spcAft>
              <a:buClr>
                <a:srgbClr val="FFFFFF"/>
              </a:buClr>
              <a:buSzPts val="1200"/>
              <a:buFont typeface="Roboto"/>
              <a:buChar char="●"/>
            </a:pPr>
            <a:r>
              <a:rPr lang="en-US" sz="1200">
                <a:solidFill>
                  <a:srgbClr val="FFFFFF"/>
                </a:solidFill>
                <a:latin typeface="Roboto"/>
                <a:ea typeface="Roboto"/>
                <a:cs typeface="Roboto"/>
                <a:sym typeface="Roboto"/>
              </a:rPr>
              <a:t>Students who are unable to attend face-to-face component will complete hardship waiver for consideration of “virtual only” option</a:t>
            </a:r>
            <a:endParaRPr sz="1200">
              <a:solidFill>
                <a:srgbClr val="FFFFFF"/>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0"/>
          <p:cNvSpPr txBox="1"/>
          <p:nvPr>
            <p:ph idx="12" type="sldNum"/>
          </p:nvPr>
        </p:nvSpPr>
        <p:spPr>
          <a:xfrm>
            <a:off x="15076578" y="8350103"/>
            <a:ext cx="975600" cy="557100"/>
          </a:xfrm>
          <a:prstGeom prst="rect">
            <a:avLst/>
          </a:prstGeom>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00" name="Google Shape;200;p30"/>
          <p:cNvSpPr txBox="1"/>
          <p:nvPr/>
        </p:nvSpPr>
        <p:spPr>
          <a:xfrm>
            <a:off x="1360550" y="304017"/>
            <a:ext cx="9651900" cy="7389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3200">
                <a:latin typeface="Roboto Condensed"/>
                <a:ea typeface="Roboto Condensed"/>
                <a:cs typeface="Roboto Condensed"/>
                <a:sym typeface="Roboto Condensed"/>
              </a:rPr>
              <a:t>ALP/Evening Academy at a Glance</a:t>
            </a:r>
            <a:endParaRPr sz="3400">
              <a:latin typeface="Roboto Condensed Light"/>
              <a:ea typeface="Roboto Condensed Light"/>
              <a:cs typeface="Roboto Condensed Light"/>
              <a:sym typeface="Roboto Condensed Light"/>
            </a:endParaRPr>
          </a:p>
        </p:txBody>
      </p:sp>
      <p:graphicFrame>
        <p:nvGraphicFramePr>
          <p:cNvPr id="201" name="Google Shape;201;p30"/>
          <p:cNvGraphicFramePr/>
          <p:nvPr/>
        </p:nvGraphicFramePr>
        <p:xfrm>
          <a:off x="3252688" y="1339125"/>
          <a:ext cx="3000000" cy="3000000"/>
        </p:xfrm>
        <a:graphic>
          <a:graphicData uri="http://schemas.openxmlformats.org/drawingml/2006/table">
            <a:tbl>
              <a:tblPr>
                <a:noFill/>
                <a:tableStyleId>{AD3B2FB9-6854-4214-B62D-ED0D2D8A5F9E}</a:tableStyleId>
              </a:tblPr>
              <a:tblGrid>
                <a:gridCol w="2507925"/>
                <a:gridCol w="3178700"/>
              </a:tblGrid>
              <a:tr h="100000">
                <a:tc>
                  <a:txBody>
                    <a:bodyPr/>
                    <a:lstStyle/>
                    <a:p>
                      <a:pPr indent="0" lvl="0" marL="0" rtl="0" algn="l">
                        <a:spcBef>
                          <a:spcPts val="0"/>
                        </a:spcBef>
                        <a:spcAft>
                          <a:spcPts val="0"/>
                        </a:spcAft>
                        <a:buNone/>
                      </a:pPr>
                      <a:r>
                        <a:rPr b="1" lang="en-US"/>
                        <a:t>School Year</a:t>
                      </a:r>
                      <a:endParaRPr b="1"/>
                    </a:p>
                  </a:txBody>
                  <a:tcPr marT="91425" marB="91425" marR="91425" marL="91425"/>
                </a:tc>
                <a:tc>
                  <a:txBody>
                    <a:bodyPr/>
                    <a:lstStyle/>
                    <a:p>
                      <a:pPr indent="0" lvl="0" marL="0" rtl="0" algn="l">
                        <a:spcBef>
                          <a:spcPts val="0"/>
                        </a:spcBef>
                        <a:spcAft>
                          <a:spcPts val="0"/>
                        </a:spcAft>
                        <a:buNone/>
                      </a:pPr>
                      <a:r>
                        <a:rPr b="1" lang="en-US"/>
                        <a:t>ALP/Evening Academy</a:t>
                      </a:r>
                      <a:endParaRPr b="1"/>
                    </a:p>
                  </a:txBody>
                  <a:tcPr marT="91425" marB="91425" marR="91425" marL="91425"/>
                </a:tc>
              </a:tr>
              <a:tr h="381000">
                <a:tc>
                  <a:txBody>
                    <a:bodyPr/>
                    <a:lstStyle/>
                    <a:p>
                      <a:pPr indent="0" lvl="0" marL="0" rtl="0" algn="l">
                        <a:spcBef>
                          <a:spcPts val="0"/>
                        </a:spcBef>
                        <a:spcAft>
                          <a:spcPts val="0"/>
                        </a:spcAft>
                        <a:buNone/>
                      </a:pPr>
                      <a:r>
                        <a:rPr lang="en-US"/>
                        <a:t>2020-21</a:t>
                      </a:r>
                      <a:endParaRPr/>
                    </a:p>
                  </a:txBody>
                  <a:tcPr marT="91425" marB="91425" marR="91425" marL="91425"/>
                </a:tc>
                <a:tc>
                  <a:txBody>
                    <a:bodyPr/>
                    <a:lstStyle/>
                    <a:p>
                      <a:pPr indent="0" lvl="0" marL="0" rtl="0" algn="l">
                        <a:spcBef>
                          <a:spcPts val="0"/>
                        </a:spcBef>
                        <a:spcAft>
                          <a:spcPts val="0"/>
                        </a:spcAft>
                        <a:buNone/>
                      </a:pPr>
                      <a:r>
                        <a:rPr lang="en-US"/>
                        <a:t>All online/15 total placements</a:t>
                      </a:r>
                      <a:endParaRPr/>
                    </a:p>
                  </a:txBody>
                  <a:tcPr marT="91425" marB="91425" marR="91425" marL="91425"/>
                </a:tc>
              </a:tr>
              <a:tr h="381000">
                <a:tc>
                  <a:txBody>
                    <a:bodyPr/>
                    <a:lstStyle/>
                    <a:p>
                      <a:pPr indent="0" lvl="0" marL="0" rtl="0" algn="l">
                        <a:spcBef>
                          <a:spcPts val="0"/>
                        </a:spcBef>
                        <a:spcAft>
                          <a:spcPts val="0"/>
                        </a:spcAft>
                        <a:buNone/>
                      </a:pPr>
                      <a:r>
                        <a:rPr lang="en-US"/>
                        <a:t>2021-22</a:t>
                      </a:r>
                      <a:endParaRPr/>
                    </a:p>
                  </a:txBody>
                  <a:tcPr marT="91425" marB="91425" marR="91425" marL="91425"/>
                </a:tc>
                <a:tc>
                  <a:txBody>
                    <a:bodyPr/>
                    <a:lstStyle/>
                    <a:p>
                      <a:pPr indent="0" lvl="0" marL="0" rtl="0" algn="l">
                        <a:spcBef>
                          <a:spcPts val="0"/>
                        </a:spcBef>
                        <a:spcAft>
                          <a:spcPts val="0"/>
                        </a:spcAft>
                        <a:buNone/>
                      </a:pPr>
                      <a:r>
                        <a:rPr lang="en-US"/>
                        <a:t>All online 22 ALP placements</a:t>
                      </a:r>
                      <a:endParaRPr/>
                    </a:p>
                  </a:txBody>
                  <a:tcPr marT="91425" marB="91425" marR="91425" marL="91425"/>
                </a:tc>
              </a:tr>
              <a:tr h="381000">
                <a:tc>
                  <a:txBody>
                    <a:bodyPr/>
                    <a:lstStyle/>
                    <a:p>
                      <a:pPr indent="0" lvl="0" marL="0" rtl="0" algn="l">
                        <a:spcBef>
                          <a:spcPts val="0"/>
                        </a:spcBef>
                        <a:spcAft>
                          <a:spcPts val="0"/>
                        </a:spcAft>
                        <a:buNone/>
                      </a:pPr>
                      <a:r>
                        <a:rPr lang="en-US"/>
                        <a:t>2022-23</a:t>
                      </a:r>
                      <a:endParaRPr/>
                    </a:p>
                  </a:txBody>
                  <a:tcPr marT="91425" marB="91425" marR="91425" marL="91425"/>
                </a:tc>
                <a:tc>
                  <a:txBody>
                    <a:bodyPr/>
                    <a:lstStyle/>
                    <a:p>
                      <a:pPr indent="0" lvl="0" marL="0" rtl="0" algn="l">
                        <a:spcBef>
                          <a:spcPts val="0"/>
                        </a:spcBef>
                        <a:spcAft>
                          <a:spcPts val="0"/>
                        </a:spcAft>
                        <a:buNone/>
                      </a:pPr>
                      <a:r>
                        <a:rPr lang="en-US"/>
                        <a:t>32 ALP/Evening Academy placements</a:t>
                      </a:r>
                      <a:endParaRPr/>
                    </a:p>
                  </a:txBody>
                  <a:tcPr marT="91425" marB="91425" marR="91425" marL="91425"/>
                </a:tc>
              </a:tr>
              <a:tr h="381000">
                <a:tc>
                  <a:txBody>
                    <a:bodyPr/>
                    <a:lstStyle/>
                    <a:p>
                      <a:pPr indent="0" lvl="0" marL="0" rtl="0" algn="l">
                        <a:spcBef>
                          <a:spcPts val="0"/>
                        </a:spcBef>
                        <a:spcAft>
                          <a:spcPts val="0"/>
                        </a:spcAft>
                        <a:buNone/>
                      </a:pPr>
                      <a:r>
                        <a:rPr lang="en-US"/>
                        <a:t>2023-24</a:t>
                      </a:r>
                      <a:endParaRPr/>
                    </a:p>
                  </a:txBody>
                  <a:tcPr marT="91425" marB="91425" marR="91425" marL="91425"/>
                </a:tc>
                <a:tc>
                  <a:txBody>
                    <a:bodyPr/>
                    <a:lstStyle/>
                    <a:p>
                      <a:pPr indent="0" lvl="0" marL="0" rtl="0" algn="l">
                        <a:spcBef>
                          <a:spcPts val="0"/>
                        </a:spcBef>
                        <a:spcAft>
                          <a:spcPts val="0"/>
                        </a:spcAft>
                        <a:buNone/>
                      </a:pPr>
                      <a:r>
                        <a:rPr lang="en-US"/>
                        <a:t>65 ALP/Evening Academy placements</a:t>
                      </a:r>
                      <a:br>
                        <a:rPr lang="en-US"/>
                      </a:br>
                      <a:r>
                        <a:rPr lang="en-US"/>
                        <a:t>36 online-only</a:t>
                      </a:r>
                      <a:br>
                        <a:rPr lang="en-US"/>
                      </a:br>
                      <a:r>
                        <a:rPr lang="en-US"/>
                        <a:t>29 Evening </a:t>
                      </a:r>
                      <a:r>
                        <a:rPr lang="en-US"/>
                        <a:t>Academy</a:t>
                      </a:r>
                      <a:endParaRPr/>
                    </a:p>
                  </a:txBody>
                  <a:tcPr marT="91425" marB="91425" marR="91425" marL="91425"/>
                </a:tc>
              </a:tr>
              <a:tr h="381000">
                <a:tc>
                  <a:txBody>
                    <a:bodyPr/>
                    <a:lstStyle/>
                    <a:p>
                      <a:pPr indent="0" lvl="0" marL="0" rtl="0" algn="l">
                        <a:spcBef>
                          <a:spcPts val="0"/>
                        </a:spcBef>
                        <a:spcAft>
                          <a:spcPts val="0"/>
                        </a:spcAft>
                        <a:buNone/>
                      </a:pPr>
                      <a:r>
                        <a:rPr lang="en-US"/>
                        <a:t>2024-25</a:t>
                      </a:r>
                      <a:endParaRPr/>
                    </a:p>
                  </a:txBody>
                  <a:tcPr marT="91425" marB="91425" marR="91425" marL="91425"/>
                </a:tc>
                <a:tc>
                  <a:txBody>
                    <a:bodyPr/>
                    <a:lstStyle/>
                    <a:p>
                      <a:pPr indent="0" lvl="0" marL="0" rtl="0" algn="l">
                        <a:spcBef>
                          <a:spcPts val="0"/>
                        </a:spcBef>
                        <a:spcAft>
                          <a:spcPts val="0"/>
                        </a:spcAft>
                        <a:buNone/>
                      </a:pPr>
                      <a:r>
                        <a:rPr lang="en-US"/>
                        <a:t>66 ALP\</a:t>
                      </a:r>
                      <a:r>
                        <a:rPr lang="en-US"/>
                        <a:t>Evening</a:t>
                      </a:r>
                      <a:r>
                        <a:rPr lang="en-US"/>
                        <a:t> </a:t>
                      </a:r>
                      <a:r>
                        <a:rPr lang="en-US"/>
                        <a:t>Academy</a:t>
                      </a:r>
                      <a:r>
                        <a:rPr lang="en-US"/>
                        <a:t> placements</a:t>
                      </a:r>
                      <a:br>
                        <a:rPr lang="en-US"/>
                      </a:br>
                      <a:r>
                        <a:rPr lang="en-US"/>
                        <a:t>26 online-only</a:t>
                      </a:r>
                      <a:br>
                        <a:rPr lang="en-US"/>
                      </a:br>
                      <a:r>
                        <a:rPr lang="en-US"/>
                        <a:t>40 Evening Academy</a:t>
                      </a:r>
                      <a:endParaRPr/>
                    </a:p>
                  </a:txBody>
                  <a:tcPr marT="91425" marB="91425" marR="91425" marL="91425"/>
                </a:tc>
              </a:tr>
            </a:tbl>
          </a:graphicData>
        </a:graphic>
      </p:graphicFrame>
      <p:sp>
        <p:nvSpPr>
          <p:cNvPr id="202" name="Google Shape;202;p30"/>
          <p:cNvSpPr txBox="1"/>
          <p:nvPr/>
        </p:nvSpPr>
        <p:spPr>
          <a:xfrm>
            <a:off x="1678675" y="5347975"/>
            <a:ext cx="8449800" cy="109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1"/>
          <p:cNvSpPr txBox="1"/>
          <p:nvPr>
            <p:ph idx="4294967295" type="title"/>
          </p:nvPr>
        </p:nvSpPr>
        <p:spPr>
          <a:xfrm>
            <a:off x="1085700" y="523433"/>
            <a:ext cx="7011300" cy="1021500"/>
          </a:xfrm>
          <a:prstGeom prst="rect">
            <a:avLst/>
          </a:prstGeom>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1100"/>
              <a:buFont typeface="Arial"/>
              <a:buNone/>
            </a:pPr>
            <a:r>
              <a:rPr b="1" lang="en-US" sz="2800"/>
              <a:t>2023/2024 ALP Updates</a:t>
            </a:r>
            <a:endParaRPr b="1"/>
          </a:p>
        </p:txBody>
      </p:sp>
      <p:sp>
        <p:nvSpPr>
          <p:cNvPr id="208" name="Google Shape;208;p31"/>
          <p:cNvSpPr txBox="1"/>
          <p:nvPr>
            <p:ph idx="4294967295" type="body"/>
          </p:nvPr>
        </p:nvSpPr>
        <p:spPr>
          <a:xfrm>
            <a:off x="476100" y="1348075"/>
            <a:ext cx="4504500" cy="3632400"/>
          </a:xfrm>
          <a:prstGeom prst="rect">
            <a:avLst/>
          </a:prstGeom>
        </p:spPr>
        <p:txBody>
          <a:bodyPr anchorCtr="0" anchor="t" bIns="45700" lIns="91425" spcFirstLastPara="1" rIns="91425" wrap="square" tIns="45700">
            <a:normAutofit/>
          </a:bodyPr>
          <a:lstStyle/>
          <a:p>
            <a:pPr indent="0" lvl="0" marL="0" rtl="0" algn="l">
              <a:lnSpc>
                <a:spcPct val="60000"/>
              </a:lnSpc>
              <a:spcBef>
                <a:spcPts val="0"/>
              </a:spcBef>
              <a:spcAft>
                <a:spcPts val="0"/>
              </a:spcAft>
              <a:buSzPts val="1018"/>
              <a:buNone/>
            </a:pPr>
            <a:r>
              <a:rPr b="1" lang="en-US" sz="2305"/>
              <a:t>Online Only</a:t>
            </a:r>
            <a:endParaRPr b="1" sz="2305"/>
          </a:p>
          <a:p>
            <a:pPr indent="0" lvl="0" marL="0" rtl="0" algn="l">
              <a:lnSpc>
                <a:spcPct val="60000"/>
              </a:lnSpc>
              <a:spcBef>
                <a:spcPts val="0"/>
              </a:spcBef>
              <a:spcAft>
                <a:spcPts val="0"/>
              </a:spcAft>
              <a:buSzPts val="1018"/>
              <a:buNone/>
            </a:pPr>
            <a:r>
              <a:rPr lang="en-US" sz="2305"/>
              <a:t>36 students were recommended for online-only option of ALP</a:t>
            </a:r>
            <a:br>
              <a:rPr lang="en-US" sz="2305"/>
            </a:br>
            <a:br>
              <a:rPr lang="en-US" sz="2305"/>
            </a:br>
            <a:r>
              <a:rPr lang="en-US" sz="2305"/>
              <a:t>21 online-only students were promoted to next grade</a:t>
            </a:r>
            <a:br>
              <a:rPr lang="en-US" sz="2305"/>
            </a:br>
            <a:endParaRPr sz="2305"/>
          </a:p>
          <a:p>
            <a:pPr indent="0" lvl="0" marL="0" rtl="0" algn="l">
              <a:lnSpc>
                <a:spcPct val="60000"/>
              </a:lnSpc>
              <a:spcBef>
                <a:spcPts val="0"/>
              </a:spcBef>
              <a:spcAft>
                <a:spcPts val="0"/>
              </a:spcAft>
              <a:buClr>
                <a:schemeClr val="dk1"/>
              </a:buClr>
              <a:buSzPts val="1018"/>
              <a:buFont typeface="Arial"/>
              <a:buNone/>
            </a:pPr>
            <a:r>
              <a:rPr lang="en-US" sz="2305"/>
              <a:t>9 enrolled but did not complete classes</a:t>
            </a:r>
            <a:br>
              <a:rPr lang="en-US" sz="2305"/>
            </a:br>
            <a:br>
              <a:rPr lang="en-US" sz="2305"/>
            </a:br>
            <a:r>
              <a:rPr lang="en-US" sz="2305"/>
              <a:t>3 students did enroll in ALP online-only</a:t>
            </a:r>
            <a:br>
              <a:rPr lang="en-US" sz="2305"/>
            </a:br>
            <a:br>
              <a:rPr lang="en-US" sz="2305"/>
            </a:br>
            <a:r>
              <a:rPr b="1" lang="en-US" sz="2305"/>
              <a:t>3 students completed their course requirements and graduated in June 2024</a:t>
            </a:r>
            <a:endParaRPr b="1" sz="2212"/>
          </a:p>
        </p:txBody>
      </p:sp>
      <p:sp>
        <p:nvSpPr>
          <p:cNvPr id="209" name="Google Shape;209;p31"/>
          <p:cNvSpPr txBox="1"/>
          <p:nvPr>
            <p:ph idx="4294967295" type="body"/>
          </p:nvPr>
        </p:nvSpPr>
        <p:spPr>
          <a:xfrm>
            <a:off x="4907248" y="1348075"/>
            <a:ext cx="4504500" cy="3632400"/>
          </a:xfrm>
          <a:prstGeom prst="rect">
            <a:avLst/>
          </a:prstGeom>
        </p:spPr>
        <p:txBody>
          <a:bodyPr anchorCtr="0" anchor="t" bIns="45700" lIns="91425" spcFirstLastPara="1" rIns="91425" wrap="square" tIns="45700">
            <a:normAutofit/>
          </a:bodyPr>
          <a:lstStyle/>
          <a:p>
            <a:pPr indent="0" lvl="0" marL="0" rtl="0" algn="l">
              <a:lnSpc>
                <a:spcPct val="60000"/>
              </a:lnSpc>
              <a:spcBef>
                <a:spcPts val="0"/>
              </a:spcBef>
              <a:spcAft>
                <a:spcPts val="0"/>
              </a:spcAft>
              <a:buSzPts val="1018"/>
              <a:buNone/>
            </a:pPr>
            <a:r>
              <a:rPr b="1" lang="en-US" sz="2120"/>
              <a:t>Hybrid (Face-to-Face Evening Academy/Online Coursework)</a:t>
            </a:r>
            <a:endParaRPr b="1" sz="2120"/>
          </a:p>
          <a:p>
            <a:pPr indent="0" lvl="0" marL="0" rtl="0" algn="l">
              <a:lnSpc>
                <a:spcPct val="60000"/>
              </a:lnSpc>
              <a:spcBef>
                <a:spcPts val="0"/>
              </a:spcBef>
              <a:spcAft>
                <a:spcPts val="0"/>
              </a:spcAft>
              <a:buSzPts val="1018"/>
              <a:buNone/>
            </a:pPr>
            <a:r>
              <a:rPr lang="en-US" sz="2120"/>
              <a:t>29 students were recommended</a:t>
            </a:r>
            <a:r>
              <a:rPr lang="en-US" sz="2305"/>
              <a:t> </a:t>
            </a:r>
            <a:r>
              <a:rPr lang="en-US" sz="2120"/>
              <a:t>in the Evening Academy</a:t>
            </a:r>
            <a:br>
              <a:rPr lang="en-US" sz="2120"/>
            </a:br>
            <a:br>
              <a:rPr lang="en-US" sz="2120"/>
            </a:br>
            <a:r>
              <a:rPr lang="en-US" sz="2120"/>
              <a:t>20 students were promoted to the next grade  </a:t>
            </a:r>
            <a:br>
              <a:rPr lang="en-US" sz="2120"/>
            </a:br>
            <a:br>
              <a:rPr lang="en-US" sz="2120"/>
            </a:br>
            <a:r>
              <a:rPr lang="en-US" sz="2120"/>
              <a:t>5 enrolled but did not complete classes</a:t>
            </a:r>
            <a:br>
              <a:rPr lang="en-US" sz="2120"/>
            </a:br>
            <a:br>
              <a:rPr lang="en-US" sz="2120"/>
            </a:br>
            <a:r>
              <a:rPr lang="en-US" sz="2120"/>
              <a:t>1 student did not enroll in Evening Academy</a:t>
            </a:r>
            <a:br>
              <a:rPr lang="en-US" sz="2120"/>
            </a:br>
            <a:endParaRPr sz="2120"/>
          </a:p>
          <a:p>
            <a:pPr indent="0" lvl="0" marL="0" rtl="0" algn="l">
              <a:lnSpc>
                <a:spcPct val="60000"/>
              </a:lnSpc>
              <a:spcBef>
                <a:spcPts val="0"/>
              </a:spcBef>
              <a:spcAft>
                <a:spcPts val="0"/>
              </a:spcAft>
              <a:buClr>
                <a:schemeClr val="dk1"/>
              </a:buClr>
              <a:buSzPts val="1018"/>
              <a:buFont typeface="Arial"/>
              <a:buNone/>
            </a:pPr>
            <a:r>
              <a:rPr b="1" lang="en-US" sz="2120"/>
              <a:t>3 students completed their course requirements and graduated in June 2024</a:t>
            </a:r>
            <a:endParaRPr b="1" sz="2027"/>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2"/>
          <p:cNvSpPr txBox="1"/>
          <p:nvPr>
            <p:ph idx="4294967295" type="title"/>
          </p:nvPr>
        </p:nvSpPr>
        <p:spPr>
          <a:xfrm>
            <a:off x="104850" y="523425"/>
            <a:ext cx="7992300" cy="1021500"/>
          </a:xfrm>
          <a:prstGeom prst="rect">
            <a:avLst/>
          </a:prstGeom>
        </p:spPr>
        <p:txBody>
          <a:bodyPr anchorCtr="0" anchor="ctr" bIns="45700" lIns="91425" spcFirstLastPara="1" rIns="91425" wrap="square" tIns="45700">
            <a:normAutofit/>
          </a:bodyPr>
          <a:lstStyle/>
          <a:p>
            <a:pPr indent="0" lvl="0" marL="0" rtl="0" algn="l">
              <a:lnSpc>
                <a:spcPct val="100000"/>
              </a:lnSpc>
              <a:spcBef>
                <a:spcPts val="0"/>
              </a:spcBef>
              <a:spcAft>
                <a:spcPts val="0"/>
              </a:spcAft>
              <a:buNone/>
            </a:pPr>
            <a:r>
              <a:rPr b="1" lang="en-US" sz="2800"/>
              <a:t>2024/2025 ALP Updates through April 4th, 2025</a:t>
            </a:r>
            <a:endParaRPr b="1"/>
          </a:p>
        </p:txBody>
      </p:sp>
      <p:sp>
        <p:nvSpPr>
          <p:cNvPr id="215" name="Google Shape;215;p32"/>
          <p:cNvSpPr txBox="1"/>
          <p:nvPr>
            <p:ph idx="4294967295" type="body"/>
          </p:nvPr>
        </p:nvSpPr>
        <p:spPr>
          <a:xfrm>
            <a:off x="58050" y="1421475"/>
            <a:ext cx="4504500" cy="3632400"/>
          </a:xfrm>
          <a:prstGeom prst="rect">
            <a:avLst/>
          </a:prstGeom>
        </p:spPr>
        <p:txBody>
          <a:bodyPr anchorCtr="0" anchor="t" bIns="45700" lIns="91425" spcFirstLastPara="1" rIns="91425" wrap="square" tIns="45700">
            <a:normAutofit fontScale="92500" lnSpcReduction="20000"/>
          </a:bodyPr>
          <a:lstStyle/>
          <a:p>
            <a:pPr indent="0" lvl="0" marL="0" rtl="0" algn="l">
              <a:lnSpc>
                <a:spcPct val="60000"/>
              </a:lnSpc>
              <a:spcBef>
                <a:spcPts val="0"/>
              </a:spcBef>
              <a:spcAft>
                <a:spcPts val="0"/>
              </a:spcAft>
              <a:buClr>
                <a:schemeClr val="dk1"/>
              </a:buClr>
              <a:buSzPct val="44143"/>
              <a:buFont typeface="Arial"/>
              <a:buNone/>
            </a:pPr>
            <a:r>
              <a:rPr b="1" lang="en-US" sz="2305"/>
              <a:t>Online Only</a:t>
            </a:r>
            <a:endParaRPr sz="2600"/>
          </a:p>
          <a:p>
            <a:pPr indent="0" lvl="0" marL="0" rtl="0" algn="l">
              <a:lnSpc>
                <a:spcPct val="80000"/>
              </a:lnSpc>
              <a:spcBef>
                <a:spcPts val="0"/>
              </a:spcBef>
              <a:spcAft>
                <a:spcPts val="0"/>
              </a:spcAft>
              <a:buNone/>
            </a:pPr>
            <a:r>
              <a:rPr lang="en-US" sz="2600"/>
              <a:t>26</a:t>
            </a:r>
            <a:r>
              <a:rPr lang="en-US" sz="2600"/>
              <a:t> students were recommended for online-only option of ALP</a:t>
            </a:r>
            <a:br>
              <a:rPr lang="en-US" sz="2600"/>
            </a:br>
            <a:br>
              <a:rPr lang="en-US" sz="2600"/>
            </a:br>
            <a:r>
              <a:rPr lang="en-US" sz="2600"/>
              <a:t>17 online-only students are working in their classes</a:t>
            </a:r>
            <a:br>
              <a:rPr lang="en-US" sz="2600"/>
            </a:br>
            <a:endParaRPr sz="2600"/>
          </a:p>
          <a:p>
            <a:pPr indent="0" lvl="0" marL="0" rtl="0" algn="l">
              <a:lnSpc>
                <a:spcPct val="80000"/>
              </a:lnSpc>
              <a:spcBef>
                <a:spcPts val="0"/>
              </a:spcBef>
              <a:spcAft>
                <a:spcPts val="0"/>
              </a:spcAft>
              <a:buNone/>
            </a:pPr>
            <a:r>
              <a:rPr lang="en-US" sz="2600"/>
              <a:t>7 enrolled have not been </a:t>
            </a:r>
            <a:r>
              <a:rPr lang="en-US" sz="2600"/>
              <a:t>working</a:t>
            </a:r>
            <a:r>
              <a:rPr lang="en-US" sz="2600"/>
              <a:t> in classes</a:t>
            </a:r>
            <a:br>
              <a:rPr lang="en-US" sz="2600"/>
            </a:br>
            <a:br>
              <a:rPr lang="en-US" sz="2600"/>
            </a:br>
            <a:r>
              <a:rPr lang="en-US" sz="2600"/>
              <a:t>2 students did enroll in ALP online-only</a:t>
            </a:r>
            <a:br>
              <a:rPr lang="en-US" sz="2600"/>
            </a:br>
            <a:br>
              <a:rPr lang="en-US" sz="2600"/>
            </a:br>
            <a:r>
              <a:rPr b="1" lang="en-US" sz="2600"/>
              <a:t>1 student will complete their course requirements and graduate in June 2025</a:t>
            </a:r>
            <a:endParaRPr b="1" sz="2500"/>
          </a:p>
        </p:txBody>
      </p:sp>
      <p:sp>
        <p:nvSpPr>
          <p:cNvPr id="216" name="Google Shape;216;p32"/>
          <p:cNvSpPr txBox="1"/>
          <p:nvPr>
            <p:ph idx="4294967295" type="body"/>
          </p:nvPr>
        </p:nvSpPr>
        <p:spPr>
          <a:xfrm>
            <a:off x="4351498" y="1421475"/>
            <a:ext cx="4504500" cy="3632400"/>
          </a:xfrm>
          <a:prstGeom prst="rect">
            <a:avLst/>
          </a:prstGeom>
        </p:spPr>
        <p:txBody>
          <a:bodyPr anchorCtr="0" anchor="t" bIns="45700" lIns="91425" spcFirstLastPara="1" rIns="91425" wrap="square" tIns="45700">
            <a:normAutofit fontScale="85000" lnSpcReduction="20000"/>
          </a:bodyPr>
          <a:lstStyle/>
          <a:p>
            <a:pPr indent="0" lvl="0" marL="0" rtl="0" algn="l">
              <a:lnSpc>
                <a:spcPct val="80000"/>
              </a:lnSpc>
              <a:spcBef>
                <a:spcPts val="0"/>
              </a:spcBef>
              <a:spcAft>
                <a:spcPts val="0"/>
              </a:spcAft>
              <a:buNone/>
            </a:pPr>
            <a:r>
              <a:rPr b="1" lang="en-US" sz="2120"/>
              <a:t>Hybrid (Face-to-Face Evening Academy/Online Coursework)</a:t>
            </a:r>
            <a:endParaRPr b="1" sz="2120"/>
          </a:p>
          <a:p>
            <a:pPr indent="0" lvl="0" marL="0" rtl="0" algn="l">
              <a:lnSpc>
                <a:spcPct val="80000"/>
              </a:lnSpc>
              <a:spcBef>
                <a:spcPts val="0"/>
              </a:spcBef>
              <a:spcAft>
                <a:spcPts val="0"/>
              </a:spcAft>
              <a:buNone/>
            </a:pPr>
            <a:r>
              <a:rPr lang="en-US" sz="2400"/>
              <a:t>40 </a:t>
            </a:r>
            <a:r>
              <a:rPr lang="en-US" sz="2400"/>
              <a:t>students </a:t>
            </a:r>
            <a:r>
              <a:rPr lang="en-US" sz="2400"/>
              <a:t>were recommended</a:t>
            </a:r>
            <a:r>
              <a:rPr lang="en-US" sz="2600"/>
              <a:t> </a:t>
            </a:r>
            <a:r>
              <a:rPr lang="en-US" sz="2400"/>
              <a:t> to the Evening Academy</a:t>
            </a:r>
            <a:br>
              <a:rPr lang="en-US" sz="2400"/>
            </a:br>
            <a:br>
              <a:rPr lang="en-US" sz="2400"/>
            </a:br>
            <a:r>
              <a:rPr lang="en-US" sz="2400"/>
              <a:t>32 students </a:t>
            </a:r>
            <a:r>
              <a:rPr lang="en-US" sz="2600"/>
              <a:t>are working in their classes</a:t>
            </a:r>
            <a:br>
              <a:rPr lang="en-US" sz="2600"/>
            </a:br>
            <a:br>
              <a:rPr lang="en-US" sz="2400"/>
            </a:br>
            <a:r>
              <a:rPr lang="en-US" sz="2400"/>
              <a:t>5 enrolled </a:t>
            </a:r>
            <a:r>
              <a:rPr lang="en-US" sz="2600"/>
              <a:t>have </a:t>
            </a:r>
            <a:r>
              <a:rPr lang="en-US" sz="2400"/>
              <a:t>not been working in classes</a:t>
            </a:r>
            <a:br>
              <a:rPr lang="en-US" sz="2600"/>
            </a:br>
            <a:br>
              <a:rPr lang="en-US" sz="2400"/>
            </a:br>
            <a:r>
              <a:rPr lang="en-US" sz="2400"/>
              <a:t>3 students did not enroll in Evening Academy</a:t>
            </a:r>
            <a:br>
              <a:rPr lang="en-US" sz="2400"/>
            </a:br>
            <a:endParaRPr sz="2400"/>
          </a:p>
          <a:p>
            <a:pPr indent="0" lvl="0" marL="0" rtl="0" algn="l">
              <a:lnSpc>
                <a:spcPct val="80000"/>
              </a:lnSpc>
              <a:spcBef>
                <a:spcPts val="0"/>
              </a:spcBef>
              <a:spcAft>
                <a:spcPts val="0"/>
              </a:spcAft>
              <a:buNone/>
            </a:pPr>
            <a:r>
              <a:rPr b="1" lang="en-US" sz="2400"/>
              <a:t>11 students </a:t>
            </a:r>
            <a:r>
              <a:rPr b="1" lang="en-US" sz="2600"/>
              <a:t>will complete their course requirements and graduate in June 2025</a:t>
            </a:r>
            <a:endParaRPr b="1" sz="2500"/>
          </a:p>
          <a:p>
            <a:pPr indent="0" lvl="0" marL="0" rtl="0" algn="l">
              <a:lnSpc>
                <a:spcPct val="80000"/>
              </a:lnSpc>
              <a:spcBef>
                <a:spcPts val="0"/>
              </a:spcBef>
              <a:spcAft>
                <a:spcPts val="0"/>
              </a:spcAft>
              <a:buNone/>
            </a:pPr>
            <a:r>
              <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3"/>
          <p:cNvSpPr txBox="1"/>
          <p:nvPr>
            <p:ph idx="4294967295" type="title"/>
          </p:nvPr>
        </p:nvSpPr>
        <p:spPr>
          <a:xfrm>
            <a:off x="0" y="0"/>
            <a:ext cx="12192000" cy="1021500"/>
          </a:xfrm>
          <a:prstGeom prst="rect">
            <a:avLst/>
          </a:prstGeom>
        </p:spPr>
        <p:txBody>
          <a:bodyPr anchorCtr="0" anchor="ctr" bIns="45700" lIns="91425" spcFirstLastPara="1" rIns="91425" wrap="square" tIns="45700">
            <a:normAutofit/>
          </a:bodyPr>
          <a:lstStyle/>
          <a:p>
            <a:pPr indent="0" lvl="0" marL="0" rtl="0" algn="ctr">
              <a:lnSpc>
                <a:spcPct val="100000"/>
              </a:lnSpc>
              <a:spcBef>
                <a:spcPts val="0"/>
              </a:spcBef>
              <a:spcAft>
                <a:spcPts val="0"/>
              </a:spcAft>
              <a:buNone/>
            </a:pPr>
            <a:r>
              <a:rPr b="1" lang="en-US" sz="2700"/>
              <a:t>2024/2025 Vine Academy Updates through April 4th, 2025</a:t>
            </a:r>
            <a:endParaRPr b="1" sz="4300"/>
          </a:p>
        </p:txBody>
      </p:sp>
      <p:sp>
        <p:nvSpPr>
          <p:cNvPr id="222" name="Google Shape;222;p33"/>
          <p:cNvSpPr txBox="1"/>
          <p:nvPr>
            <p:ph idx="4294967295" type="body"/>
          </p:nvPr>
        </p:nvSpPr>
        <p:spPr>
          <a:xfrm>
            <a:off x="0" y="1117375"/>
            <a:ext cx="5304000" cy="3632400"/>
          </a:xfrm>
          <a:prstGeom prst="rect">
            <a:avLst/>
          </a:prstGeom>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lang="en-US" sz="2400"/>
              <a:t>9 </a:t>
            </a:r>
            <a:r>
              <a:rPr lang="en-US" sz="2400"/>
              <a:t>students currently enrolled in Vine Academy </a:t>
            </a:r>
            <a:endParaRPr sz="2400"/>
          </a:p>
          <a:p>
            <a:pPr indent="-381000" lvl="0" marL="457200" rtl="0" algn="l">
              <a:lnSpc>
                <a:spcPct val="80000"/>
              </a:lnSpc>
              <a:spcBef>
                <a:spcPts val="0"/>
              </a:spcBef>
              <a:spcAft>
                <a:spcPts val="0"/>
              </a:spcAft>
              <a:buSzPts val="2400"/>
              <a:buChar char="●"/>
            </a:pPr>
            <a:r>
              <a:rPr lang="en-US" sz="2400"/>
              <a:t>5 middle school students</a:t>
            </a:r>
            <a:endParaRPr sz="2400"/>
          </a:p>
          <a:p>
            <a:pPr indent="-381000" lvl="0" marL="457200" rtl="0" algn="l">
              <a:lnSpc>
                <a:spcPct val="80000"/>
              </a:lnSpc>
              <a:spcBef>
                <a:spcPts val="0"/>
              </a:spcBef>
              <a:spcAft>
                <a:spcPts val="0"/>
              </a:spcAft>
              <a:buSzPts val="2400"/>
              <a:buChar char="●"/>
            </a:pPr>
            <a:r>
              <a:rPr lang="en-US" sz="2400"/>
              <a:t>4 high school students</a:t>
            </a:r>
            <a:endParaRPr sz="2400"/>
          </a:p>
          <a:p>
            <a:pPr indent="0" lvl="0" marL="0" rtl="0" algn="l">
              <a:lnSpc>
                <a:spcPct val="80000"/>
              </a:lnSpc>
              <a:spcBef>
                <a:spcPts val="0"/>
              </a:spcBef>
              <a:spcAft>
                <a:spcPts val="0"/>
              </a:spcAft>
              <a:buNone/>
            </a:pPr>
            <a:r>
              <a:t/>
            </a:r>
            <a:endParaRPr sz="2400"/>
          </a:p>
          <a:p>
            <a:pPr indent="0" lvl="0" marL="0" rtl="0" algn="l">
              <a:lnSpc>
                <a:spcPct val="80000"/>
              </a:lnSpc>
              <a:spcBef>
                <a:spcPts val="0"/>
              </a:spcBef>
              <a:spcAft>
                <a:spcPts val="0"/>
              </a:spcAft>
              <a:buNone/>
            </a:pPr>
            <a:r>
              <a:rPr lang="en-US" sz="2400"/>
              <a:t>3 additional student </a:t>
            </a:r>
            <a:r>
              <a:rPr lang="en-US" sz="2400"/>
              <a:t>meetings</a:t>
            </a:r>
            <a:r>
              <a:rPr lang="en-US" sz="2400"/>
              <a:t> scheduled for Vine Academy placement.</a:t>
            </a:r>
            <a:endParaRPr sz="2400"/>
          </a:p>
          <a:p>
            <a:pPr indent="0" lvl="0" marL="0" rtl="0" algn="l">
              <a:lnSpc>
                <a:spcPct val="80000"/>
              </a:lnSpc>
              <a:spcBef>
                <a:spcPts val="0"/>
              </a:spcBef>
              <a:spcAft>
                <a:spcPts val="0"/>
              </a:spcAft>
              <a:buNone/>
            </a:pPr>
            <a:r>
              <a:t/>
            </a:r>
            <a:endParaRPr sz="2400"/>
          </a:p>
          <a:p>
            <a:pPr indent="0" lvl="0" marL="0" rtl="0" algn="l">
              <a:lnSpc>
                <a:spcPct val="80000"/>
              </a:lnSpc>
              <a:spcBef>
                <a:spcPts val="0"/>
              </a:spcBef>
              <a:spcAft>
                <a:spcPts val="0"/>
              </a:spcAft>
              <a:buNone/>
            </a:pPr>
            <a:r>
              <a:rPr lang="en-US" sz="2400"/>
              <a:t>Learning platform: APEX / NCVPS </a:t>
            </a:r>
            <a:endParaRPr sz="2400"/>
          </a:p>
          <a:p>
            <a:pPr indent="0" lvl="0" marL="0" rtl="0" algn="l">
              <a:lnSpc>
                <a:spcPct val="80000"/>
              </a:lnSpc>
              <a:spcBef>
                <a:spcPts val="0"/>
              </a:spcBef>
              <a:spcAft>
                <a:spcPts val="0"/>
              </a:spcAft>
              <a:buNone/>
            </a:pPr>
            <a:r>
              <a:t/>
            </a:r>
            <a:endParaRPr sz="2400"/>
          </a:p>
          <a:p>
            <a:pPr indent="0" lvl="0" marL="0" rtl="0" algn="l">
              <a:lnSpc>
                <a:spcPct val="80000"/>
              </a:lnSpc>
              <a:spcBef>
                <a:spcPts val="0"/>
              </a:spcBef>
              <a:spcAft>
                <a:spcPts val="0"/>
              </a:spcAft>
              <a:buNone/>
            </a:pPr>
            <a:r>
              <a:rPr lang="en-US" sz="2400"/>
              <a:t>Current staffing:</a:t>
            </a:r>
            <a:endParaRPr sz="2400"/>
          </a:p>
          <a:p>
            <a:pPr indent="-381000" lvl="0" marL="457200" rtl="0" algn="l">
              <a:lnSpc>
                <a:spcPct val="80000"/>
              </a:lnSpc>
              <a:spcBef>
                <a:spcPts val="0"/>
              </a:spcBef>
              <a:spcAft>
                <a:spcPts val="0"/>
              </a:spcAft>
              <a:buSzPts val="2400"/>
              <a:buChar char="●"/>
            </a:pPr>
            <a:r>
              <a:rPr lang="en-US" sz="2400"/>
              <a:t>County Behavior Specialist</a:t>
            </a:r>
            <a:endParaRPr sz="2400"/>
          </a:p>
          <a:p>
            <a:pPr indent="-381000" lvl="0" marL="457200" rtl="0" algn="l">
              <a:lnSpc>
                <a:spcPct val="80000"/>
              </a:lnSpc>
              <a:spcBef>
                <a:spcPts val="0"/>
              </a:spcBef>
              <a:spcAft>
                <a:spcPts val="0"/>
              </a:spcAft>
              <a:buSzPts val="2400"/>
              <a:buChar char="●"/>
            </a:pPr>
            <a:r>
              <a:rPr lang="en-US" sz="2400"/>
              <a:t>Certified EC Teacher</a:t>
            </a:r>
            <a:endParaRPr sz="2400"/>
          </a:p>
          <a:p>
            <a:pPr indent="-381000" lvl="0" marL="457200" rtl="0" algn="l">
              <a:lnSpc>
                <a:spcPct val="80000"/>
              </a:lnSpc>
              <a:spcBef>
                <a:spcPts val="0"/>
              </a:spcBef>
              <a:spcAft>
                <a:spcPts val="0"/>
              </a:spcAft>
              <a:buSzPts val="2400"/>
              <a:buChar char="●"/>
            </a:pPr>
            <a:r>
              <a:rPr lang="en-US" sz="2400"/>
              <a:t>Behavior Support Assistant</a:t>
            </a:r>
            <a:endParaRPr sz="2400"/>
          </a:p>
          <a:p>
            <a:pPr indent="-381000" lvl="0" marL="457200" rtl="0" algn="l">
              <a:lnSpc>
                <a:spcPct val="80000"/>
              </a:lnSpc>
              <a:spcBef>
                <a:spcPts val="0"/>
              </a:spcBef>
              <a:spcAft>
                <a:spcPts val="0"/>
              </a:spcAft>
              <a:buSzPts val="2400"/>
              <a:buChar char="●"/>
            </a:pPr>
            <a:r>
              <a:rPr lang="en-US" sz="2400"/>
              <a:t>Mental Health Professional</a:t>
            </a:r>
            <a:endParaRPr sz="2400"/>
          </a:p>
          <a:p>
            <a:pPr indent="-381000" lvl="0" marL="457200" rtl="0" algn="l">
              <a:lnSpc>
                <a:spcPct val="80000"/>
              </a:lnSpc>
              <a:spcBef>
                <a:spcPts val="0"/>
              </a:spcBef>
              <a:spcAft>
                <a:spcPts val="0"/>
              </a:spcAft>
              <a:buSzPts val="2400"/>
              <a:buChar char="●"/>
            </a:pPr>
            <a:r>
              <a:rPr lang="en-US" sz="2400"/>
              <a:t>FMS Administration </a:t>
            </a:r>
            <a:endParaRPr sz="2400"/>
          </a:p>
          <a:p>
            <a:pPr indent="-381000" lvl="0" marL="457200" rtl="0" algn="l">
              <a:lnSpc>
                <a:spcPct val="80000"/>
              </a:lnSpc>
              <a:spcBef>
                <a:spcPts val="0"/>
              </a:spcBef>
              <a:spcAft>
                <a:spcPts val="0"/>
              </a:spcAft>
              <a:buSzPts val="2400"/>
              <a:buChar char="●"/>
            </a:pPr>
            <a:r>
              <a:rPr lang="en-US" sz="2400"/>
              <a:t>FMS Nurse / First Responders</a:t>
            </a:r>
            <a:endParaRPr sz="2400"/>
          </a:p>
          <a:p>
            <a:pPr indent="-381000" lvl="0" marL="457200" rtl="0" algn="l">
              <a:lnSpc>
                <a:spcPct val="80000"/>
              </a:lnSpc>
              <a:spcBef>
                <a:spcPts val="0"/>
              </a:spcBef>
              <a:spcAft>
                <a:spcPts val="0"/>
              </a:spcAft>
              <a:buSzPts val="2400"/>
              <a:buChar char="●"/>
            </a:pPr>
            <a:r>
              <a:rPr lang="en-US" sz="2400"/>
              <a:t>Nutrition: FMS Cafeteria</a:t>
            </a:r>
            <a:endParaRPr sz="2400"/>
          </a:p>
        </p:txBody>
      </p:sp>
      <p:sp>
        <p:nvSpPr>
          <p:cNvPr id="223" name="Google Shape;223;p33"/>
          <p:cNvSpPr txBox="1"/>
          <p:nvPr>
            <p:ph idx="4294967295" type="body"/>
          </p:nvPr>
        </p:nvSpPr>
        <p:spPr>
          <a:xfrm>
            <a:off x="6465850" y="1117375"/>
            <a:ext cx="5726100" cy="3905400"/>
          </a:xfrm>
          <a:prstGeom prst="rect">
            <a:avLst/>
          </a:prstGeom>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lang="en-US" sz="2400"/>
              <a:t>8:30am-12:30pm, M-F</a:t>
            </a:r>
            <a:endParaRPr sz="2400"/>
          </a:p>
          <a:p>
            <a:pPr indent="0" lvl="0" marL="0" rtl="0" algn="l">
              <a:lnSpc>
                <a:spcPct val="80000"/>
              </a:lnSpc>
              <a:spcBef>
                <a:spcPts val="0"/>
              </a:spcBef>
              <a:spcAft>
                <a:spcPts val="0"/>
              </a:spcAft>
              <a:buNone/>
            </a:pPr>
            <a:r>
              <a:t/>
            </a:r>
            <a:endParaRPr sz="2400"/>
          </a:p>
          <a:p>
            <a:pPr indent="0" lvl="0" marL="0" rtl="0" algn="l">
              <a:lnSpc>
                <a:spcPct val="80000"/>
              </a:lnSpc>
              <a:spcBef>
                <a:spcPts val="0"/>
              </a:spcBef>
              <a:spcAft>
                <a:spcPts val="0"/>
              </a:spcAft>
              <a:buNone/>
            </a:pPr>
            <a:r>
              <a:rPr lang="en-US" sz="2400"/>
              <a:t>Exceptional Children in grades 6-12 whose behaviors are a manifestation of </a:t>
            </a:r>
            <a:r>
              <a:rPr lang="en-US" sz="2400"/>
              <a:t>their</a:t>
            </a:r>
            <a:r>
              <a:rPr lang="en-US" sz="2400"/>
              <a:t> </a:t>
            </a:r>
            <a:r>
              <a:rPr lang="en-US" sz="2400"/>
              <a:t>disabilities</a:t>
            </a:r>
            <a:r>
              <a:rPr lang="en-US" sz="2400"/>
              <a:t> or </a:t>
            </a:r>
            <a:r>
              <a:rPr lang="en-US" sz="2400"/>
              <a:t>Exceptional</a:t>
            </a:r>
            <a:r>
              <a:rPr lang="en-US" sz="2400"/>
              <a:t> Children whose IEP teams determine alternative learning is most appropriate</a:t>
            </a:r>
            <a:endParaRPr sz="2400"/>
          </a:p>
          <a:p>
            <a:pPr indent="0" lvl="0" marL="0" rtl="0" algn="l">
              <a:lnSpc>
                <a:spcPct val="80000"/>
              </a:lnSpc>
              <a:spcBef>
                <a:spcPts val="0"/>
              </a:spcBef>
              <a:spcAft>
                <a:spcPts val="0"/>
              </a:spcAft>
              <a:buNone/>
            </a:pPr>
            <a:r>
              <a:t/>
            </a:r>
            <a:endParaRPr sz="2400"/>
          </a:p>
          <a:p>
            <a:pPr indent="0" lvl="0" marL="0" rtl="0" algn="l">
              <a:lnSpc>
                <a:spcPct val="80000"/>
              </a:lnSpc>
              <a:spcBef>
                <a:spcPts val="0"/>
              </a:spcBef>
              <a:spcAft>
                <a:spcPts val="0"/>
              </a:spcAft>
              <a:buNone/>
            </a:pPr>
            <a:r>
              <a:rPr lang="en-US" sz="2400"/>
              <a:t>S</a:t>
            </a:r>
            <a:r>
              <a:rPr lang="en-US" sz="2400"/>
              <a:t>tudents</a:t>
            </a:r>
            <a:r>
              <a:rPr lang="en-US" sz="2400"/>
              <a:t> remain “enrolled” at their base schools</a:t>
            </a:r>
            <a:endParaRPr sz="2400"/>
          </a:p>
          <a:p>
            <a:pPr indent="0" lvl="0" marL="0" rtl="0" algn="l">
              <a:lnSpc>
                <a:spcPct val="80000"/>
              </a:lnSpc>
              <a:spcBef>
                <a:spcPts val="0"/>
              </a:spcBef>
              <a:spcAft>
                <a:spcPts val="0"/>
              </a:spcAft>
              <a:buNone/>
            </a:pPr>
            <a:r>
              <a:t/>
            </a:r>
            <a:endParaRPr sz="2400"/>
          </a:p>
          <a:p>
            <a:pPr indent="0" lvl="0" marL="0" rtl="0" algn="l">
              <a:lnSpc>
                <a:spcPct val="80000"/>
              </a:lnSpc>
              <a:spcBef>
                <a:spcPts val="0"/>
              </a:spcBef>
              <a:spcAft>
                <a:spcPts val="0"/>
              </a:spcAft>
              <a:buNone/>
            </a:pPr>
            <a:r>
              <a:rPr lang="en-US" sz="2400"/>
              <a:t>All students are provided EC transportation</a:t>
            </a:r>
            <a:endParaRPr sz="2400"/>
          </a:p>
          <a:p>
            <a:pPr indent="0" lvl="0" marL="0" rtl="0" algn="l">
              <a:lnSpc>
                <a:spcPct val="80000"/>
              </a:lnSpc>
              <a:spcBef>
                <a:spcPts val="0"/>
              </a:spcBef>
              <a:spcAft>
                <a:spcPts val="0"/>
              </a:spcAft>
              <a:buNone/>
            </a:pPr>
            <a:r>
              <a:t/>
            </a:r>
            <a:endParaRPr b="1" sz="2900"/>
          </a:p>
        </p:txBody>
      </p:sp>
      <p:sp>
        <p:nvSpPr>
          <p:cNvPr id="224" name="Google Shape;224;p33"/>
          <p:cNvSpPr txBox="1"/>
          <p:nvPr/>
        </p:nvSpPr>
        <p:spPr>
          <a:xfrm>
            <a:off x="6465850" y="4749775"/>
            <a:ext cx="4918200" cy="192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Historical Data: Total Placements</a:t>
            </a:r>
            <a:endParaRPr sz="2400">
              <a:solidFill>
                <a:schemeClr val="dk1"/>
              </a:solidFill>
              <a:latin typeface="Calibri"/>
              <a:ea typeface="Calibri"/>
              <a:cs typeface="Calibri"/>
              <a:sym typeface="Calibri"/>
            </a:endParaRPr>
          </a:p>
          <a:p>
            <a:pPr indent="-381000" lvl="0" marL="45720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24/25: 15 total </a:t>
            </a:r>
            <a:endParaRPr sz="2400">
              <a:solidFill>
                <a:schemeClr val="dk1"/>
              </a:solidFill>
              <a:latin typeface="Calibri"/>
              <a:ea typeface="Calibri"/>
              <a:cs typeface="Calibri"/>
              <a:sym typeface="Calibri"/>
            </a:endParaRPr>
          </a:p>
          <a:p>
            <a:pPr indent="-381000" lvl="0" marL="45720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23/24: 15 total </a:t>
            </a:r>
            <a:endParaRPr sz="2400">
              <a:solidFill>
                <a:schemeClr val="dk1"/>
              </a:solidFill>
              <a:latin typeface="Calibri"/>
              <a:ea typeface="Calibri"/>
              <a:cs typeface="Calibri"/>
              <a:sym typeface="Calibri"/>
            </a:endParaRPr>
          </a:p>
          <a:p>
            <a:pPr indent="-381000" lvl="0" marL="45720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22/23: 14 total</a:t>
            </a:r>
            <a:endParaRPr sz="2400">
              <a:solidFill>
                <a:schemeClr val="dk1"/>
              </a:solidFill>
              <a:latin typeface="Calibri"/>
              <a:ea typeface="Calibri"/>
              <a:cs typeface="Calibri"/>
              <a:sym typeface="Calibri"/>
            </a:endParaRPr>
          </a:p>
          <a:p>
            <a:pPr indent="-381000" lvl="0" marL="45720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21/22: 4 total</a:t>
            </a:r>
            <a:endParaRPr sz="24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4"/>
          <p:cNvSpPr txBox="1"/>
          <p:nvPr/>
        </p:nvSpPr>
        <p:spPr>
          <a:xfrm>
            <a:off x="731500" y="241850"/>
            <a:ext cx="7689000" cy="5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chemeClr val="dk1"/>
                </a:solidFill>
                <a:latin typeface="Calibri"/>
                <a:ea typeface="Calibri"/>
                <a:cs typeface="Calibri"/>
                <a:sym typeface="Calibri"/>
              </a:rPr>
              <a:t>Vine Academy </a:t>
            </a:r>
            <a:r>
              <a:rPr b="1" lang="en-US" sz="3000">
                <a:solidFill>
                  <a:schemeClr val="dk1"/>
                </a:solidFill>
                <a:latin typeface="Calibri"/>
                <a:ea typeface="Calibri"/>
                <a:cs typeface="Calibri"/>
                <a:sym typeface="Calibri"/>
              </a:rPr>
              <a:t>- 25/26 School Year</a:t>
            </a:r>
            <a:endParaRPr b="1" sz="3000">
              <a:solidFill>
                <a:schemeClr val="dk1"/>
              </a:solidFill>
              <a:latin typeface="Calibri"/>
              <a:ea typeface="Calibri"/>
              <a:cs typeface="Calibri"/>
              <a:sym typeface="Calibri"/>
            </a:endParaRPr>
          </a:p>
        </p:txBody>
      </p:sp>
      <p:sp>
        <p:nvSpPr>
          <p:cNvPr id="230" name="Google Shape;230;p34"/>
          <p:cNvSpPr txBox="1"/>
          <p:nvPr/>
        </p:nvSpPr>
        <p:spPr>
          <a:xfrm>
            <a:off x="377500" y="828425"/>
            <a:ext cx="10989600" cy="58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sz="2200">
                <a:solidFill>
                  <a:schemeClr val="dk1"/>
                </a:solidFill>
                <a:latin typeface="Calibri"/>
                <a:ea typeface="Calibri"/>
                <a:cs typeface="Calibri"/>
                <a:sym typeface="Calibri"/>
              </a:rPr>
              <a:t>Location:</a:t>
            </a:r>
            <a:endParaRPr b="1" sz="2200">
              <a:solidFill>
                <a:schemeClr val="dk1"/>
              </a:solidFill>
              <a:latin typeface="Calibri"/>
              <a:ea typeface="Calibri"/>
              <a:cs typeface="Calibri"/>
              <a:sym typeface="Calibri"/>
            </a:endParaRPr>
          </a:p>
          <a:p>
            <a:pPr indent="-368300" lvl="0" marL="457200" rtl="0" algn="l">
              <a:lnSpc>
                <a:spcPct val="115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VINE Building</a:t>
            </a:r>
            <a:endParaRPr sz="2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2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US" sz="2200">
                <a:solidFill>
                  <a:schemeClr val="dk1"/>
                </a:solidFill>
                <a:latin typeface="Calibri"/>
                <a:ea typeface="Calibri"/>
                <a:cs typeface="Calibri"/>
                <a:sym typeface="Calibri"/>
              </a:rPr>
              <a:t>Who:</a:t>
            </a:r>
            <a:endParaRPr b="1" sz="2200">
              <a:solidFill>
                <a:schemeClr val="dk1"/>
              </a:solidFill>
              <a:latin typeface="Calibri"/>
              <a:ea typeface="Calibri"/>
              <a:cs typeface="Calibri"/>
              <a:sym typeface="Calibri"/>
            </a:endParaRPr>
          </a:p>
          <a:p>
            <a:pPr indent="-368300" lvl="0" marL="457200" rtl="0" algn="l">
              <a:lnSpc>
                <a:spcPct val="115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Exceptional children in grades 6-12 whose behaviors are a manifestation of their disability or exceptional children whose IEP Team determines </a:t>
            </a:r>
            <a:r>
              <a:rPr lang="en-US" sz="2200">
                <a:solidFill>
                  <a:schemeClr val="dk1"/>
                </a:solidFill>
                <a:latin typeface="Calibri"/>
                <a:ea typeface="Calibri"/>
                <a:cs typeface="Calibri"/>
                <a:sym typeface="Calibri"/>
              </a:rPr>
              <a:t>alternative</a:t>
            </a:r>
            <a:r>
              <a:rPr lang="en-US" sz="2200">
                <a:solidFill>
                  <a:schemeClr val="dk1"/>
                </a:solidFill>
                <a:latin typeface="Calibri"/>
                <a:ea typeface="Calibri"/>
                <a:cs typeface="Calibri"/>
                <a:sym typeface="Calibri"/>
              </a:rPr>
              <a:t> placement is most appropriate.</a:t>
            </a:r>
            <a:endParaRPr sz="22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2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US" sz="2200">
                <a:solidFill>
                  <a:schemeClr val="dk1"/>
                </a:solidFill>
                <a:latin typeface="Calibri"/>
                <a:ea typeface="Calibri"/>
                <a:cs typeface="Calibri"/>
                <a:sym typeface="Calibri"/>
              </a:rPr>
              <a:t>Staffing: </a:t>
            </a:r>
            <a:endParaRPr b="1" sz="2200">
              <a:solidFill>
                <a:schemeClr val="dk1"/>
              </a:solidFill>
              <a:latin typeface="Calibri"/>
              <a:ea typeface="Calibri"/>
              <a:cs typeface="Calibri"/>
              <a:sym typeface="Calibri"/>
            </a:endParaRPr>
          </a:p>
          <a:p>
            <a:pPr indent="-368300" lvl="0" marL="457200" rtl="0" algn="l">
              <a:lnSpc>
                <a:spcPct val="115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Certified EC Teacher</a:t>
            </a:r>
            <a:endParaRPr sz="2200">
              <a:solidFill>
                <a:schemeClr val="dk1"/>
              </a:solidFill>
              <a:latin typeface="Calibri"/>
              <a:ea typeface="Calibri"/>
              <a:cs typeface="Calibri"/>
              <a:sym typeface="Calibri"/>
            </a:endParaRPr>
          </a:p>
          <a:p>
            <a:pPr indent="-368300" lvl="0" marL="457200" rtl="0" algn="l">
              <a:lnSpc>
                <a:spcPct val="115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EC </a:t>
            </a:r>
            <a:r>
              <a:rPr lang="en-US" sz="2200">
                <a:solidFill>
                  <a:schemeClr val="dk1"/>
                </a:solidFill>
                <a:latin typeface="Calibri"/>
                <a:ea typeface="Calibri"/>
                <a:cs typeface="Calibri"/>
                <a:sym typeface="Calibri"/>
              </a:rPr>
              <a:t>Behavior</a:t>
            </a:r>
            <a:r>
              <a:rPr lang="en-US" sz="2200">
                <a:solidFill>
                  <a:schemeClr val="dk1"/>
                </a:solidFill>
                <a:latin typeface="Calibri"/>
                <a:ea typeface="Calibri"/>
                <a:cs typeface="Calibri"/>
                <a:sym typeface="Calibri"/>
              </a:rPr>
              <a:t> Support Assistant</a:t>
            </a:r>
            <a:endParaRPr sz="2200">
              <a:solidFill>
                <a:schemeClr val="dk1"/>
              </a:solidFill>
              <a:latin typeface="Calibri"/>
              <a:ea typeface="Calibri"/>
              <a:cs typeface="Calibri"/>
              <a:sym typeface="Calibri"/>
            </a:endParaRPr>
          </a:p>
          <a:p>
            <a:pPr indent="-368300" lvl="0" marL="457200" rtl="0" algn="l">
              <a:lnSpc>
                <a:spcPct val="115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Mental Health Therapist</a:t>
            </a:r>
            <a:endParaRPr sz="2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2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US" sz="2200">
                <a:solidFill>
                  <a:schemeClr val="dk1"/>
                </a:solidFill>
                <a:latin typeface="Calibri"/>
                <a:ea typeface="Calibri"/>
                <a:cs typeface="Calibri"/>
                <a:sym typeface="Calibri"/>
              </a:rPr>
              <a:t>Daily Schedule:</a:t>
            </a:r>
            <a:endParaRPr b="1" sz="2200">
              <a:solidFill>
                <a:schemeClr val="dk1"/>
              </a:solidFill>
              <a:latin typeface="Calibri"/>
              <a:ea typeface="Calibri"/>
              <a:cs typeface="Calibri"/>
              <a:sym typeface="Calibri"/>
            </a:endParaRPr>
          </a:p>
          <a:p>
            <a:pPr indent="-368300" lvl="0" marL="457200" rtl="0" algn="l">
              <a:lnSpc>
                <a:spcPct val="115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11am-3pm</a:t>
            </a:r>
            <a:endParaRPr sz="2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22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5"/>
          <p:cNvSpPr txBox="1"/>
          <p:nvPr/>
        </p:nvSpPr>
        <p:spPr>
          <a:xfrm>
            <a:off x="584700" y="136975"/>
            <a:ext cx="7689000" cy="5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chemeClr val="dk1"/>
                </a:solidFill>
                <a:latin typeface="Calibri"/>
                <a:ea typeface="Calibri"/>
                <a:cs typeface="Calibri"/>
                <a:sym typeface="Calibri"/>
              </a:rPr>
              <a:t>Day Treatment Proposal - 25/26 School Year</a:t>
            </a:r>
            <a:endParaRPr b="1" sz="3000">
              <a:solidFill>
                <a:schemeClr val="dk1"/>
              </a:solidFill>
              <a:latin typeface="Calibri"/>
              <a:ea typeface="Calibri"/>
              <a:cs typeface="Calibri"/>
              <a:sym typeface="Calibri"/>
            </a:endParaRPr>
          </a:p>
        </p:txBody>
      </p:sp>
      <p:sp>
        <p:nvSpPr>
          <p:cNvPr id="236" name="Google Shape;236;p35"/>
          <p:cNvSpPr txBox="1"/>
          <p:nvPr/>
        </p:nvSpPr>
        <p:spPr>
          <a:xfrm>
            <a:off x="346050" y="691975"/>
            <a:ext cx="10989600" cy="58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chemeClr val="dk1"/>
                </a:solidFill>
                <a:latin typeface="Calibri"/>
                <a:ea typeface="Calibri"/>
                <a:cs typeface="Calibri"/>
                <a:sym typeface="Calibri"/>
              </a:rPr>
              <a:t>Why:</a:t>
            </a:r>
            <a:endParaRPr b="1" sz="2400">
              <a:solidFill>
                <a:schemeClr val="dk1"/>
              </a:solidFill>
              <a:latin typeface="Calibri"/>
              <a:ea typeface="Calibri"/>
              <a:cs typeface="Calibri"/>
              <a:sym typeface="Calibri"/>
            </a:endParaRPr>
          </a:p>
          <a:p>
            <a:pPr indent="-381000" lvl="0" marL="457200" rtl="0" algn="l">
              <a:lnSpc>
                <a:spcPct val="115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A necessary service that directly addresses the diagnostic and clinical needs of children which are evidenced by the presence by the mental, behavioral, or emotional disturbance</a:t>
            </a:r>
            <a:endParaRPr sz="2400">
              <a:solidFill>
                <a:schemeClr val="dk1"/>
              </a:solidFill>
              <a:latin typeface="Calibri"/>
              <a:ea typeface="Calibri"/>
              <a:cs typeface="Calibri"/>
              <a:sym typeface="Calibri"/>
            </a:endParaRPr>
          </a:p>
          <a:p>
            <a:pPr indent="-381000" lvl="0" marL="457200" rtl="0" algn="l">
              <a:lnSpc>
                <a:spcPct val="115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This intervention is designed to reduce symptoms, improve behavioral functioning, increase ability to cope with and relate to others, promote recovery, and enhance the capacity to function in an educational setting</a:t>
            </a:r>
            <a:endParaRPr sz="2400">
              <a:solidFill>
                <a:schemeClr val="dk1"/>
              </a:solidFill>
              <a:latin typeface="Calibri"/>
              <a:ea typeface="Calibri"/>
              <a:cs typeface="Calibri"/>
              <a:sym typeface="Calibri"/>
            </a:endParaRPr>
          </a:p>
          <a:p>
            <a:pPr indent="-406400" lvl="0" marL="457200" rtl="0" algn="l">
              <a:lnSpc>
                <a:spcPct val="115000"/>
              </a:lnSpc>
              <a:spcBef>
                <a:spcPts val="0"/>
              </a:spcBef>
              <a:spcAft>
                <a:spcPts val="0"/>
              </a:spcAft>
              <a:buClr>
                <a:schemeClr val="dk1"/>
              </a:buClr>
              <a:buSzPts val="2800"/>
              <a:buFont typeface="Calibri"/>
              <a:buChar char="●"/>
            </a:pPr>
            <a:r>
              <a:rPr lang="en-US" sz="2400">
                <a:solidFill>
                  <a:schemeClr val="dk1"/>
                </a:solidFill>
                <a:latin typeface="Calibri"/>
                <a:ea typeface="Calibri"/>
                <a:cs typeface="Calibri"/>
                <a:sym typeface="Calibri"/>
              </a:rPr>
              <a:t>FCS is seeing an increase of elementary aged students who are having a difficult time remaining in the learning environment due to mental health concerns.</a:t>
            </a:r>
            <a:endParaRPr sz="2400">
              <a:solidFill>
                <a:schemeClr val="dk1"/>
              </a:solidFill>
              <a:latin typeface="Calibri"/>
              <a:ea typeface="Calibri"/>
              <a:cs typeface="Calibri"/>
              <a:sym typeface="Calibri"/>
            </a:endParaRPr>
          </a:p>
          <a:p>
            <a:pPr indent="-381000" lvl="0" marL="457200" rtl="0" algn="l">
              <a:lnSpc>
                <a:spcPct val="115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Currently, FCS sends three students out of county to receive these services. </a:t>
            </a:r>
            <a:endParaRPr sz="2400">
              <a:solidFill>
                <a:schemeClr val="dk1"/>
              </a:solidFill>
              <a:latin typeface="Calibri"/>
              <a:ea typeface="Calibri"/>
              <a:cs typeface="Calibri"/>
              <a:sym typeface="Calibri"/>
            </a:endParaRPr>
          </a:p>
          <a:p>
            <a:pPr indent="0" lvl="0" marL="0" rtl="0" algn="l">
              <a:spcBef>
                <a:spcPts val="0"/>
              </a:spcBef>
              <a:spcAft>
                <a:spcPts val="0"/>
              </a:spcAft>
              <a:buNone/>
            </a:pPr>
            <a:r>
              <a:rPr b="1" lang="en-US" sz="2400">
                <a:solidFill>
                  <a:schemeClr val="dk1"/>
                </a:solidFill>
                <a:latin typeface="Calibri"/>
                <a:ea typeface="Calibri"/>
                <a:cs typeface="Calibri"/>
                <a:sym typeface="Calibri"/>
              </a:rPr>
              <a:t>Location: </a:t>
            </a:r>
            <a:r>
              <a:rPr lang="en-US" sz="2400">
                <a:solidFill>
                  <a:schemeClr val="dk1"/>
                </a:solidFill>
                <a:latin typeface="Calibri"/>
                <a:ea typeface="Calibri"/>
                <a:cs typeface="Calibri"/>
                <a:sym typeface="Calibri"/>
              </a:rPr>
              <a:t>Vine Building</a:t>
            </a:r>
            <a:endParaRPr sz="2400">
              <a:solidFill>
                <a:schemeClr val="dk1"/>
              </a:solidFill>
              <a:latin typeface="Calibri"/>
              <a:ea typeface="Calibri"/>
              <a:cs typeface="Calibri"/>
              <a:sym typeface="Calibri"/>
            </a:endParaRPr>
          </a:p>
          <a:p>
            <a:pPr indent="0" lvl="0" marL="0" rtl="0" algn="l">
              <a:spcBef>
                <a:spcPts val="0"/>
              </a:spcBef>
              <a:spcAft>
                <a:spcPts val="0"/>
              </a:spcAft>
              <a:buNone/>
            </a:pPr>
            <a:r>
              <a:rPr b="1" lang="en-US" sz="2400">
                <a:solidFill>
                  <a:schemeClr val="dk1"/>
                </a:solidFill>
                <a:latin typeface="Calibri"/>
                <a:ea typeface="Calibri"/>
                <a:cs typeface="Calibri"/>
                <a:sym typeface="Calibri"/>
              </a:rPr>
              <a:t>Who:</a:t>
            </a:r>
            <a:r>
              <a:rPr lang="en-US" sz="2400">
                <a:solidFill>
                  <a:schemeClr val="dk1"/>
                </a:solidFill>
                <a:latin typeface="Calibri"/>
                <a:ea typeface="Calibri"/>
                <a:cs typeface="Calibri"/>
                <a:sym typeface="Calibri"/>
              </a:rPr>
              <a:t> K-5 Students who as a result of their mental health treatment needs are unable to benefit from participation in academic services in a traditional school setting</a:t>
            </a:r>
            <a:endParaRPr sz="24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6"/>
          <p:cNvSpPr txBox="1"/>
          <p:nvPr/>
        </p:nvSpPr>
        <p:spPr>
          <a:xfrm>
            <a:off x="731500" y="241850"/>
            <a:ext cx="7689000" cy="5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chemeClr val="dk1"/>
                </a:solidFill>
                <a:latin typeface="Calibri"/>
                <a:ea typeface="Calibri"/>
                <a:cs typeface="Calibri"/>
                <a:sym typeface="Calibri"/>
              </a:rPr>
              <a:t>Day Treatment Proposal - 25/26 School Year</a:t>
            </a:r>
            <a:endParaRPr b="1" sz="3000">
              <a:solidFill>
                <a:schemeClr val="dk1"/>
              </a:solidFill>
              <a:latin typeface="Calibri"/>
              <a:ea typeface="Calibri"/>
              <a:cs typeface="Calibri"/>
              <a:sym typeface="Calibri"/>
            </a:endParaRPr>
          </a:p>
        </p:txBody>
      </p:sp>
      <p:sp>
        <p:nvSpPr>
          <p:cNvPr id="242" name="Google Shape;242;p36"/>
          <p:cNvSpPr txBox="1"/>
          <p:nvPr/>
        </p:nvSpPr>
        <p:spPr>
          <a:xfrm>
            <a:off x="377500" y="828425"/>
            <a:ext cx="10989600" cy="58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800">
                <a:solidFill>
                  <a:schemeClr val="dk1"/>
                </a:solidFill>
                <a:latin typeface="Calibri"/>
                <a:ea typeface="Calibri"/>
                <a:cs typeface="Calibri"/>
                <a:sym typeface="Calibri"/>
              </a:rPr>
              <a:t>Staffing: </a:t>
            </a:r>
            <a:r>
              <a:rPr lang="en-US" sz="2800">
                <a:solidFill>
                  <a:schemeClr val="dk1"/>
                </a:solidFill>
                <a:latin typeface="Calibri"/>
                <a:ea typeface="Calibri"/>
                <a:cs typeface="Calibri"/>
                <a:sym typeface="Calibri"/>
              </a:rPr>
              <a:t>Zero Cost to FCS</a:t>
            </a:r>
            <a:endParaRPr sz="2800">
              <a:solidFill>
                <a:schemeClr val="dk1"/>
              </a:solidFill>
              <a:latin typeface="Calibri"/>
              <a:ea typeface="Calibri"/>
              <a:cs typeface="Calibri"/>
              <a:sym typeface="Calibri"/>
            </a:endParaRPr>
          </a:p>
          <a:p>
            <a:pPr indent="-406400" lvl="2" marL="1371600" rtl="0" algn="l">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Transitional Therapeutic Services (Currently partnering with FCS to provide mental health services in schools)</a:t>
            </a:r>
            <a:endParaRPr sz="2800">
              <a:solidFill>
                <a:schemeClr val="dk1"/>
              </a:solidFill>
              <a:latin typeface="Calibri"/>
              <a:ea typeface="Calibri"/>
              <a:cs typeface="Calibri"/>
              <a:sym typeface="Calibri"/>
            </a:endParaRPr>
          </a:p>
          <a:p>
            <a:pPr indent="-406400" lvl="3" marL="1828800" rtl="0" algn="l">
              <a:lnSpc>
                <a:spcPct val="115000"/>
              </a:lnSpc>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Program Director </a:t>
            </a:r>
            <a:endParaRPr sz="2800">
              <a:solidFill>
                <a:schemeClr val="dk1"/>
              </a:solidFill>
              <a:latin typeface="Calibri"/>
              <a:ea typeface="Calibri"/>
              <a:cs typeface="Calibri"/>
              <a:sym typeface="Calibri"/>
            </a:endParaRPr>
          </a:p>
          <a:p>
            <a:pPr indent="-406400" lvl="4" marL="2286000" rtl="0" algn="l">
              <a:lnSpc>
                <a:spcPct val="115000"/>
              </a:lnSpc>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Minimum of two years experience</a:t>
            </a:r>
            <a:endParaRPr sz="2800">
              <a:solidFill>
                <a:schemeClr val="dk1"/>
              </a:solidFill>
              <a:latin typeface="Calibri"/>
              <a:ea typeface="Calibri"/>
              <a:cs typeface="Calibri"/>
              <a:sym typeface="Calibri"/>
            </a:endParaRPr>
          </a:p>
          <a:p>
            <a:pPr indent="-406400" lvl="3" marL="1828800" rtl="0" algn="l">
              <a:lnSpc>
                <a:spcPct val="115000"/>
              </a:lnSpc>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Minimum of one QP (Qualified Professional) per six children</a:t>
            </a:r>
            <a:endParaRPr sz="2800">
              <a:solidFill>
                <a:schemeClr val="dk1"/>
              </a:solidFill>
              <a:latin typeface="Calibri"/>
              <a:ea typeface="Calibri"/>
              <a:cs typeface="Calibri"/>
              <a:sym typeface="Calibri"/>
            </a:endParaRPr>
          </a:p>
          <a:p>
            <a:pPr indent="-406400" lvl="2" marL="1371600" rtl="0" algn="l">
              <a:lnSpc>
                <a:spcPct val="115000"/>
              </a:lnSpc>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Nurse, Administrator, &amp; Nutrition: FMS</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b="1" lang="en-US" sz="2800">
                <a:solidFill>
                  <a:schemeClr val="dk1"/>
                </a:solidFill>
                <a:latin typeface="Calibri"/>
                <a:ea typeface="Calibri"/>
                <a:cs typeface="Calibri"/>
                <a:sym typeface="Calibri"/>
              </a:rPr>
              <a:t>Daily Schedule:</a:t>
            </a:r>
            <a:endParaRPr b="1" sz="2800">
              <a:solidFill>
                <a:schemeClr val="dk1"/>
              </a:solidFill>
              <a:latin typeface="Calibri"/>
              <a:ea typeface="Calibri"/>
              <a:cs typeface="Calibri"/>
              <a:sym typeface="Calibri"/>
            </a:endParaRPr>
          </a:p>
          <a:p>
            <a:pPr indent="0" lvl="0" marL="0" rtl="0" algn="l">
              <a:spcBef>
                <a:spcPts val="0"/>
              </a:spcBef>
              <a:spcAft>
                <a:spcPts val="0"/>
              </a:spcAft>
              <a:buNone/>
            </a:pPr>
            <a:r>
              <a:rPr lang="en-US" sz="2800">
                <a:solidFill>
                  <a:schemeClr val="dk1"/>
                </a:solidFill>
                <a:latin typeface="Calibri"/>
                <a:ea typeface="Calibri"/>
                <a:cs typeface="Calibri"/>
                <a:sym typeface="Calibri"/>
              </a:rPr>
              <a:t>8am - 11am: Day Treatment Services</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en-US" sz="2800">
                <a:solidFill>
                  <a:schemeClr val="dk1"/>
                </a:solidFill>
                <a:latin typeface="Calibri"/>
                <a:ea typeface="Calibri"/>
                <a:cs typeface="Calibri"/>
                <a:sym typeface="Calibri"/>
              </a:rPr>
              <a:t>11am - 12pm: Travel to base school/home</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en-US" sz="2800">
                <a:solidFill>
                  <a:schemeClr val="dk1"/>
                </a:solidFill>
                <a:latin typeface="Calibri"/>
                <a:ea typeface="Calibri"/>
                <a:cs typeface="Calibri"/>
                <a:sym typeface="Calibri"/>
              </a:rPr>
              <a:t>12pm - 2:30pm: Instruction at base school/homebound instruction </a:t>
            </a:r>
            <a:endParaRPr sz="28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7"/>
          <p:cNvSpPr txBox="1"/>
          <p:nvPr/>
        </p:nvSpPr>
        <p:spPr>
          <a:xfrm>
            <a:off x="437900" y="273325"/>
            <a:ext cx="7689000" cy="5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3000">
                <a:solidFill>
                  <a:schemeClr val="dk1"/>
                </a:solidFill>
                <a:latin typeface="Calibri"/>
                <a:ea typeface="Calibri"/>
                <a:cs typeface="Calibri"/>
                <a:sym typeface="Calibri"/>
              </a:rPr>
              <a:t>Day Treatment Proposal - 25/26 School Year</a:t>
            </a:r>
            <a:endParaRPr sz="2800">
              <a:solidFill>
                <a:schemeClr val="dk1"/>
              </a:solidFill>
              <a:latin typeface="Calibri"/>
              <a:ea typeface="Calibri"/>
              <a:cs typeface="Calibri"/>
              <a:sym typeface="Calibri"/>
            </a:endParaRPr>
          </a:p>
        </p:txBody>
      </p:sp>
      <p:sp>
        <p:nvSpPr>
          <p:cNvPr id="248" name="Google Shape;248;p37"/>
          <p:cNvSpPr txBox="1"/>
          <p:nvPr/>
        </p:nvSpPr>
        <p:spPr>
          <a:xfrm>
            <a:off x="587225" y="1006675"/>
            <a:ext cx="10465200" cy="458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latin typeface="Calibri"/>
                <a:ea typeface="Calibri"/>
                <a:cs typeface="Calibri"/>
                <a:sym typeface="Calibri"/>
              </a:rPr>
              <a:t>Requesting Board approval for Day Treatment Services for Elementary Students located at Vine Academy Building for the 2025-26 school year pending approval from DHHS. </a:t>
            </a:r>
            <a:endParaRPr sz="2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38"/>
          <p:cNvPicPr preferRelativeResize="0"/>
          <p:nvPr/>
        </p:nvPicPr>
        <p:blipFill rotWithShape="1">
          <a:blip r:embed="rId3">
            <a:alphaModFix/>
          </a:blip>
          <a:srcRect b="0" l="3035" r="3036" t="0"/>
          <a:stretch/>
        </p:blipFill>
        <p:spPr>
          <a:xfrm>
            <a:off x="0" y="0"/>
            <a:ext cx="6096000" cy="5468838"/>
          </a:xfrm>
          <a:custGeom>
            <a:rect b="b" l="l" r="r" t="t"/>
            <a:pathLst>
              <a:path extrusionOk="0" h="5468838" w="6096000">
                <a:moveTo>
                  <a:pt x="0" y="0"/>
                </a:moveTo>
                <a:lnTo>
                  <a:pt x="5941751" y="0"/>
                </a:lnTo>
                <a:lnTo>
                  <a:pt x="5959858" y="63766"/>
                </a:lnTo>
                <a:cubicBezTo>
                  <a:pt x="6048733" y="409193"/>
                  <a:pt x="6096000" y="771321"/>
                  <a:pt x="6096000" y="1144488"/>
                </a:cubicBezTo>
                <a:cubicBezTo>
                  <a:pt x="6096000" y="3532761"/>
                  <a:pt x="4159923" y="5468838"/>
                  <a:pt x="1771650" y="5468838"/>
                </a:cubicBezTo>
                <a:cubicBezTo>
                  <a:pt x="1174582" y="5468838"/>
                  <a:pt x="605776" y="5347834"/>
                  <a:pt x="88418" y="5129010"/>
                </a:cubicBezTo>
                <a:lnTo>
                  <a:pt x="0" y="5089037"/>
                </a:lnTo>
                <a:close/>
              </a:path>
            </a:pathLst>
          </a:custGeom>
          <a:noFill/>
          <a:ln>
            <a:noFill/>
          </a:ln>
        </p:spPr>
      </p:pic>
      <p:sp>
        <p:nvSpPr>
          <p:cNvPr id="254" name="Google Shape;254;p38"/>
          <p:cNvSpPr txBox="1"/>
          <p:nvPr/>
        </p:nvSpPr>
        <p:spPr>
          <a:xfrm>
            <a:off x="5870162" y="3851960"/>
            <a:ext cx="5676860" cy="12464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7500"/>
              <a:buFont typeface="Arial"/>
              <a:buNone/>
            </a:pPr>
            <a:r>
              <a:rPr b="1" i="0" lang="en-US" sz="7500" u="none" cap="none" strike="noStrike">
                <a:solidFill>
                  <a:srgbClr val="262626"/>
                </a:solidFill>
                <a:latin typeface="Montserrat"/>
                <a:ea typeface="Montserrat"/>
                <a:cs typeface="Montserrat"/>
                <a:sym typeface="Montserrat"/>
              </a:rPr>
              <a:t>Thank You</a:t>
            </a:r>
            <a:endParaRPr b="1" i="0" sz="7500" u="none" cap="none" strike="noStrike">
              <a:solidFill>
                <a:srgbClr val="262626"/>
              </a:solidFill>
              <a:latin typeface="Montserrat"/>
              <a:ea typeface="Montserrat"/>
              <a:cs typeface="Montserrat"/>
              <a:sym typeface="Montserrat"/>
            </a:endParaRPr>
          </a:p>
        </p:txBody>
      </p:sp>
      <p:sp>
        <p:nvSpPr>
          <p:cNvPr id="255" name="Google Shape;255;p38"/>
          <p:cNvSpPr txBox="1"/>
          <p:nvPr/>
        </p:nvSpPr>
        <p:spPr>
          <a:xfrm>
            <a:off x="9784726" y="6392967"/>
            <a:ext cx="16434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lang="en-US" sz="1200">
                <a:solidFill>
                  <a:srgbClr val="595959"/>
                </a:solidFill>
                <a:latin typeface="Montserrat"/>
                <a:ea typeface="Montserrat"/>
                <a:cs typeface="Montserrat"/>
                <a:sym typeface="Montserrat"/>
              </a:rPr>
              <a:t>www.fcschools.net</a:t>
            </a:r>
            <a:endParaRPr b="0" i="0" sz="1200" u="none" cap="none" strike="noStrike">
              <a:solidFill>
                <a:srgbClr val="595959"/>
              </a:solidFill>
              <a:latin typeface="Montserrat"/>
              <a:ea typeface="Montserrat"/>
              <a:cs typeface="Montserrat"/>
              <a:sym typeface="Montserrat"/>
            </a:endParaRPr>
          </a:p>
        </p:txBody>
      </p:sp>
      <p:grpSp>
        <p:nvGrpSpPr>
          <p:cNvPr id="256" name="Google Shape;256;p38"/>
          <p:cNvGrpSpPr/>
          <p:nvPr/>
        </p:nvGrpSpPr>
        <p:grpSpPr>
          <a:xfrm flipH="1">
            <a:off x="11568674" y="296222"/>
            <a:ext cx="274320" cy="198634"/>
            <a:chOff x="3721100" y="1200150"/>
            <a:chExt cx="353961" cy="256307"/>
          </a:xfrm>
        </p:grpSpPr>
        <p:sp>
          <p:nvSpPr>
            <p:cNvPr id="257" name="Google Shape;257;p38"/>
            <p:cNvSpPr/>
            <p:nvPr/>
          </p:nvSpPr>
          <p:spPr>
            <a:xfrm>
              <a:off x="3721100" y="1200150"/>
              <a:ext cx="353961" cy="47195"/>
            </a:xfrm>
            <a:prstGeom prst="rect">
              <a:avLst/>
            </a:prstGeom>
            <a:solidFill>
              <a:srgbClr val="F15A2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3F3F3F"/>
                </a:solidFill>
                <a:latin typeface="Calibri"/>
                <a:ea typeface="Calibri"/>
                <a:cs typeface="Calibri"/>
                <a:sym typeface="Calibri"/>
              </a:endParaRPr>
            </a:p>
          </p:txBody>
        </p:sp>
        <p:sp>
          <p:nvSpPr>
            <p:cNvPr id="258" name="Google Shape;258;p38"/>
            <p:cNvSpPr/>
            <p:nvPr/>
          </p:nvSpPr>
          <p:spPr>
            <a:xfrm>
              <a:off x="3721100" y="1305957"/>
              <a:ext cx="235974" cy="47195"/>
            </a:xfrm>
            <a:prstGeom prst="rect">
              <a:avLst/>
            </a:prstGeom>
            <a:solidFill>
              <a:srgbClr val="F15A2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3F3F3F"/>
                </a:solidFill>
                <a:latin typeface="Calibri"/>
                <a:ea typeface="Calibri"/>
                <a:cs typeface="Calibri"/>
                <a:sym typeface="Calibri"/>
              </a:endParaRPr>
            </a:p>
          </p:txBody>
        </p:sp>
        <p:sp>
          <p:nvSpPr>
            <p:cNvPr id="259" name="Google Shape;259;p38"/>
            <p:cNvSpPr/>
            <p:nvPr/>
          </p:nvSpPr>
          <p:spPr>
            <a:xfrm>
              <a:off x="3721100" y="1409261"/>
              <a:ext cx="117987" cy="47196"/>
            </a:xfrm>
            <a:prstGeom prst="rect">
              <a:avLst/>
            </a:prstGeom>
            <a:solidFill>
              <a:srgbClr val="F15A2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3F3F3F"/>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