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aleway"/>
      <p:regular r:id="rId17"/>
      <p:bold r:id="rId18"/>
      <p:italic r:id="rId19"/>
      <p:boldItalic r:id="rId20"/>
    </p:embeddedFont>
    <p:embeddedFont>
      <p:font typeface="La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boldItalic.fntdata"/><Relationship Id="rId11" Type="http://schemas.openxmlformats.org/officeDocument/2006/relationships/slide" Target="slides/slide6.xml"/><Relationship Id="rId22" Type="http://schemas.openxmlformats.org/officeDocument/2006/relationships/font" Target="fonts/Lato-bold.fntdata"/><Relationship Id="rId10" Type="http://schemas.openxmlformats.org/officeDocument/2006/relationships/slide" Target="slides/slide5.xml"/><Relationship Id="rId21" Type="http://schemas.openxmlformats.org/officeDocument/2006/relationships/font" Target="fonts/Lato-regular.fntdata"/><Relationship Id="rId13" Type="http://schemas.openxmlformats.org/officeDocument/2006/relationships/slide" Target="slides/slide8.xml"/><Relationship Id="rId24" Type="http://schemas.openxmlformats.org/officeDocument/2006/relationships/font" Target="fonts/Lato-boldItalic.fntdata"/><Relationship Id="rId12" Type="http://schemas.openxmlformats.org/officeDocument/2006/relationships/slide" Target="slides/slide7.xml"/><Relationship Id="rId23" Type="http://schemas.openxmlformats.org/officeDocument/2006/relationships/font" Target="fonts/La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aleway-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aleway-italic.fntdata"/><Relationship Id="rId6" Type="http://schemas.openxmlformats.org/officeDocument/2006/relationships/slide" Target="slides/slide1.xml"/><Relationship Id="rId18" Type="http://schemas.openxmlformats.org/officeDocument/2006/relationships/font" Target="fonts/Raleway-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1f8c38224f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11f8c38224f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11f8cfb07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11f8cfb07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20f2c5f5a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20f2c5f5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20f2c5f5a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20f2c5f5a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20f2c5f5a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20f2c5f5a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20f2c5f5a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20f2c5f5a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20f2c5f5a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120f2c5f5a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23234738a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23234738a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48142922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48142922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48437bb3b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48437bb3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213664"/>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nvGrpSpPr>
          <p:cNvPr id="11" name="Google Shape;11;p2"/>
          <p:cNvGrpSpPr/>
          <p:nvPr/>
        </p:nvGrpSpPr>
        <p:grpSpPr>
          <a:xfrm>
            <a:off x="829934" y="1191256"/>
            <a:ext cx="745657" cy="45826"/>
            <a:chOff x="4580561" y="2589004"/>
            <a:chExt cx="1064464" cy="25200"/>
          </a:xfrm>
        </p:grpSpPr>
        <p:sp>
          <p:nvSpPr>
            <p:cNvPr id="12" name="Google Shape;12;p2"/>
            <p:cNvSpPr/>
            <p:nvPr/>
          </p:nvSpPr>
          <p:spPr>
            <a:xfrm rot="-5400000">
              <a:off x="5366325" y="2335504"/>
              <a:ext cx="25200" cy="532200"/>
            </a:xfrm>
            <a:prstGeom prst="rect">
              <a:avLst/>
            </a:prstGeom>
            <a:solidFill>
              <a:srgbClr val="F15A29"/>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rgbClr val="00AEEF"/>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75575" lIns="75575" spcFirstLastPara="1" rIns="75575" wrap="square" tIns="75575">
            <a:normAutofit/>
          </a:bodyPr>
          <a:lstStyle>
            <a:lvl1pPr lvl="0">
              <a:spcBef>
                <a:spcPts val="0"/>
              </a:spcBef>
              <a:spcAft>
                <a:spcPts val="0"/>
              </a:spcAft>
              <a:buClr>
                <a:schemeClr val="lt1"/>
              </a:buClr>
              <a:buSzPts val="3500"/>
              <a:buNone/>
              <a:defRPr sz="3500">
                <a:solidFill>
                  <a:schemeClr val="lt1"/>
                </a:solidFill>
              </a:defRPr>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75575" lIns="75575" spcFirstLastPara="1" rIns="75575" wrap="square" tIns="75575">
            <a:normAutofit/>
          </a:bodyPr>
          <a:lstStyle>
            <a:lvl1pPr lvl="0">
              <a:lnSpc>
                <a:spcPct val="100000"/>
              </a:lnSpc>
              <a:spcBef>
                <a:spcPts val="0"/>
              </a:spcBef>
              <a:spcAft>
                <a:spcPts val="0"/>
              </a:spcAft>
              <a:buSzPts val="1300"/>
              <a:buNone/>
              <a:defRPr sz="1300"/>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00AEEF"/>
        </a:solidFill>
      </p:bgPr>
    </p:bg>
    <p:spTree>
      <p:nvGrpSpPr>
        <p:cNvPr id="17" name="Shape 17"/>
        <p:cNvGrpSpPr/>
        <p:nvPr/>
      </p:nvGrpSpPr>
      <p:grpSpPr>
        <a:xfrm>
          <a:off x="0" y="0"/>
          <a:ext cx="0" cy="0"/>
          <a:chOff x="0" y="0"/>
          <a:chExt cx="0" cy="0"/>
        </a:xfrm>
      </p:grpSpPr>
      <p:grpSp>
        <p:nvGrpSpPr>
          <p:cNvPr id="18" name="Google Shape;18;p3"/>
          <p:cNvGrpSpPr/>
          <p:nvPr/>
        </p:nvGrpSpPr>
        <p:grpSpPr>
          <a:xfrm>
            <a:off x="829934" y="1191256"/>
            <a:ext cx="745657"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75575" lIns="75575" spcFirstLastPara="1" rIns="75575" wrap="square" tIns="75575">
            <a:normAutofit/>
          </a:bodyPr>
          <a:lstStyle>
            <a:lvl1pPr lvl="0">
              <a:spcBef>
                <a:spcPts val="0"/>
              </a:spcBef>
              <a:spcAft>
                <a:spcPts val="0"/>
              </a:spcAft>
              <a:buClr>
                <a:schemeClr val="lt1"/>
              </a:buClr>
              <a:buSzPts val="3000"/>
              <a:buNone/>
              <a:defRPr sz="3000">
                <a:solidFill>
                  <a:schemeClr val="lt1"/>
                </a:solidFill>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rgbClr val="213664"/>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nvGrpSpPr>
          <p:cNvPr id="25" name="Google Shape;25;p4"/>
          <p:cNvGrpSpPr/>
          <p:nvPr/>
        </p:nvGrpSpPr>
        <p:grpSpPr>
          <a:xfrm>
            <a:off x="829934" y="1191256"/>
            <a:ext cx="745657"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rgbClr val="00AEEF"/>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75575" lIns="75575" spcFirstLastPara="1" rIns="75575" wrap="square" tIns="75575">
            <a:normAutofit/>
          </a:bodyPr>
          <a:lstStyle>
            <a:lvl1pPr lvl="0">
              <a:spcBef>
                <a:spcPts val="0"/>
              </a:spcBef>
              <a:spcAft>
                <a:spcPts val="0"/>
              </a:spcAft>
              <a:buSzPts val="2100"/>
              <a:buNone/>
              <a:defRPr sz="2100"/>
            </a:lvl1pPr>
            <a:lvl2pPr lvl="1">
              <a:spcBef>
                <a:spcPts val="0"/>
              </a:spcBef>
              <a:spcAft>
                <a:spcPts val="0"/>
              </a:spcAft>
              <a:buSzPts val="2100"/>
              <a:buNone/>
              <a:defRPr sz="2100"/>
            </a:lvl2pPr>
            <a:lvl3pPr lvl="2">
              <a:spcBef>
                <a:spcPts val="0"/>
              </a:spcBef>
              <a:spcAft>
                <a:spcPts val="0"/>
              </a:spcAft>
              <a:buSzPts val="2100"/>
              <a:buNone/>
              <a:defRPr sz="2100"/>
            </a:lvl3pPr>
            <a:lvl4pPr lvl="3">
              <a:spcBef>
                <a:spcPts val="0"/>
              </a:spcBef>
              <a:spcAft>
                <a:spcPts val="0"/>
              </a:spcAft>
              <a:buSzPts val="2100"/>
              <a:buNone/>
              <a:defRPr sz="2100"/>
            </a:lvl4pPr>
            <a:lvl5pPr lvl="4">
              <a:spcBef>
                <a:spcPts val="0"/>
              </a:spcBef>
              <a:spcAft>
                <a:spcPts val="0"/>
              </a:spcAft>
              <a:buSzPts val="2100"/>
              <a:buNone/>
              <a:defRPr sz="2100"/>
            </a:lvl5pPr>
            <a:lvl6pPr lvl="5">
              <a:spcBef>
                <a:spcPts val="0"/>
              </a:spcBef>
              <a:spcAft>
                <a:spcPts val="0"/>
              </a:spcAft>
              <a:buSzPts val="2100"/>
              <a:buNone/>
              <a:defRPr sz="2100"/>
            </a:lvl6pPr>
            <a:lvl7pPr lvl="6">
              <a:spcBef>
                <a:spcPts val="0"/>
              </a:spcBef>
              <a:spcAft>
                <a:spcPts val="0"/>
              </a:spcAft>
              <a:buSzPts val="2100"/>
              <a:buNone/>
              <a:defRPr sz="2100"/>
            </a:lvl7pPr>
            <a:lvl8pPr lvl="7">
              <a:spcBef>
                <a:spcPts val="0"/>
              </a:spcBef>
              <a:spcAft>
                <a:spcPts val="0"/>
              </a:spcAft>
              <a:buSzPts val="2100"/>
              <a:buNone/>
              <a:defRPr sz="2100"/>
            </a:lvl8pPr>
            <a:lvl9pPr lvl="8">
              <a:spcBef>
                <a:spcPts val="0"/>
              </a:spcBef>
              <a:spcAft>
                <a:spcPts val="0"/>
              </a:spcAft>
              <a:buSzPts val="2100"/>
              <a:buNone/>
              <a:defRPr sz="21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75575" lIns="75575" spcFirstLastPara="1" rIns="75575" wrap="square" tIns="75575">
            <a:normAutofit/>
          </a:bodyPr>
          <a:lstStyle>
            <a:lvl1pPr indent="-298450" lvl="0" marL="457200">
              <a:spcBef>
                <a:spcPts val="0"/>
              </a:spcBef>
              <a:spcAft>
                <a:spcPts val="0"/>
              </a:spcAft>
              <a:buSzPts val="11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rgbClr val="213664"/>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nvGrpSpPr>
          <p:cNvPr id="33" name="Google Shape;33;p5"/>
          <p:cNvGrpSpPr/>
          <p:nvPr/>
        </p:nvGrpSpPr>
        <p:grpSpPr>
          <a:xfrm>
            <a:off x="829934" y="1191256"/>
            <a:ext cx="745657"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rgbClr val="00AEEF"/>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75575" lIns="75575" spcFirstLastPara="1" rIns="75575" wrap="square" tIns="75575">
            <a:normAutofit/>
          </a:bodyPr>
          <a:lstStyle>
            <a:lvl1pPr lvl="0">
              <a:spcBef>
                <a:spcPts val="0"/>
              </a:spcBef>
              <a:spcAft>
                <a:spcPts val="0"/>
              </a:spcAft>
              <a:buSzPts val="2100"/>
              <a:buNone/>
              <a:defRPr sz="2100"/>
            </a:lvl1pPr>
            <a:lvl2pPr lvl="1">
              <a:spcBef>
                <a:spcPts val="0"/>
              </a:spcBef>
              <a:spcAft>
                <a:spcPts val="0"/>
              </a:spcAft>
              <a:buSzPts val="2100"/>
              <a:buNone/>
              <a:defRPr sz="2100"/>
            </a:lvl2pPr>
            <a:lvl3pPr lvl="2">
              <a:spcBef>
                <a:spcPts val="0"/>
              </a:spcBef>
              <a:spcAft>
                <a:spcPts val="0"/>
              </a:spcAft>
              <a:buSzPts val="2100"/>
              <a:buNone/>
              <a:defRPr sz="2100"/>
            </a:lvl3pPr>
            <a:lvl4pPr lvl="3">
              <a:spcBef>
                <a:spcPts val="0"/>
              </a:spcBef>
              <a:spcAft>
                <a:spcPts val="0"/>
              </a:spcAft>
              <a:buSzPts val="2100"/>
              <a:buNone/>
              <a:defRPr sz="2100"/>
            </a:lvl4pPr>
            <a:lvl5pPr lvl="4">
              <a:spcBef>
                <a:spcPts val="0"/>
              </a:spcBef>
              <a:spcAft>
                <a:spcPts val="0"/>
              </a:spcAft>
              <a:buSzPts val="2100"/>
              <a:buNone/>
              <a:defRPr sz="2100"/>
            </a:lvl5pPr>
            <a:lvl6pPr lvl="5">
              <a:spcBef>
                <a:spcPts val="0"/>
              </a:spcBef>
              <a:spcAft>
                <a:spcPts val="0"/>
              </a:spcAft>
              <a:buSzPts val="2100"/>
              <a:buNone/>
              <a:defRPr sz="2100"/>
            </a:lvl6pPr>
            <a:lvl7pPr lvl="6">
              <a:spcBef>
                <a:spcPts val="0"/>
              </a:spcBef>
              <a:spcAft>
                <a:spcPts val="0"/>
              </a:spcAft>
              <a:buSzPts val="2100"/>
              <a:buNone/>
              <a:defRPr sz="2100"/>
            </a:lvl7pPr>
            <a:lvl8pPr lvl="7">
              <a:spcBef>
                <a:spcPts val="0"/>
              </a:spcBef>
              <a:spcAft>
                <a:spcPts val="0"/>
              </a:spcAft>
              <a:buSzPts val="2100"/>
              <a:buNone/>
              <a:defRPr sz="2100"/>
            </a:lvl8pPr>
            <a:lvl9pPr lvl="8">
              <a:spcBef>
                <a:spcPts val="0"/>
              </a:spcBef>
              <a:spcAft>
                <a:spcPts val="0"/>
              </a:spcAft>
              <a:buSzPts val="2100"/>
              <a:buNone/>
              <a:defRPr sz="21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75575" lIns="75575" spcFirstLastPara="1" rIns="75575" wrap="square" tIns="75575">
            <a:normAutofit/>
          </a:bodyPr>
          <a:lstStyle>
            <a:lvl1pPr indent="-298450" lvl="0" marL="457200">
              <a:spcBef>
                <a:spcPts val="0"/>
              </a:spcBef>
              <a:spcAft>
                <a:spcPts val="0"/>
              </a:spcAft>
              <a:buSzPts val="11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75575" lIns="75575" spcFirstLastPara="1" rIns="75575" wrap="square" tIns="75575">
            <a:normAutofit/>
          </a:bodyPr>
          <a:lstStyle>
            <a:lvl1pPr indent="-298450" lvl="0" marL="457200">
              <a:spcBef>
                <a:spcPts val="0"/>
              </a:spcBef>
              <a:spcAft>
                <a:spcPts val="0"/>
              </a:spcAft>
              <a:buSzPts val="11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rgbClr val="213664"/>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nvGrpSpPr>
          <p:cNvPr id="42" name="Google Shape;42;p6"/>
          <p:cNvGrpSpPr/>
          <p:nvPr/>
        </p:nvGrpSpPr>
        <p:grpSpPr>
          <a:xfrm>
            <a:off x="829934" y="1191256"/>
            <a:ext cx="745657"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rgbClr val="00AEEF"/>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75575" lIns="75575" spcFirstLastPara="1" rIns="75575" wrap="square" tIns="75575">
            <a:normAutofit/>
          </a:bodyPr>
          <a:lstStyle>
            <a:lvl1pPr lvl="0">
              <a:spcBef>
                <a:spcPts val="0"/>
              </a:spcBef>
              <a:spcAft>
                <a:spcPts val="0"/>
              </a:spcAft>
              <a:buSzPts val="2100"/>
              <a:buNone/>
              <a:defRPr sz="2100"/>
            </a:lvl1pPr>
            <a:lvl2pPr lvl="1">
              <a:spcBef>
                <a:spcPts val="0"/>
              </a:spcBef>
              <a:spcAft>
                <a:spcPts val="0"/>
              </a:spcAft>
              <a:buSzPts val="2100"/>
              <a:buNone/>
              <a:defRPr sz="2100"/>
            </a:lvl2pPr>
            <a:lvl3pPr lvl="2">
              <a:spcBef>
                <a:spcPts val="0"/>
              </a:spcBef>
              <a:spcAft>
                <a:spcPts val="0"/>
              </a:spcAft>
              <a:buSzPts val="2100"/>
              <a:buNone/>
              <a:defRPr sz="2100"/>
            </a:lvl3pPr>
            <a:lvl4pPr lvl="3">
              <a:spcBef>
                <a:spcPts val="0"/>
              </a:spcBef>
              <a:spcAft>
                <a:spcPts val="0"/>
              </a:spcAft>
              <a:buSzPts val="2100"/>
              <a:buNone/>
              <a:defRPr sz="2100"/>
            </a:lvl4pPr>
            <a:lvl5pPr lvl="4">
              <a:spcBef>
                <a:spcPts val="0"/>
              </a:spcBef>
              <a:spcAft>
                <a:spcPts val="0"/>
              </a:spcAft>
              <a:buSzPts val="2100"/>
              <a:buNone/>
              <a:defRPr sz="2100"/>
            </a:lvl5pPr>
            <a:lvl6pPr lvl="5">
              <a:spcBef>
                <a:spcPts val="0"/>
              </a:spcBef>
              <a:spcAft>
                <a:spcPts val="0"/>
              </a:spcAft>
              <a:buSzPts val="2100"/>
              <a:buNone/>
              <a:defRPr sz="2100"/>
            </a:lvl6pPr>
            <a:lvl7pPr lvl="6">
              <a:spcBef>
                <a:spcPts val="0"/>
              </a:spcBef>
              <a:spcAft>
                <a:spcPts val="0"/>
              </a:spcAft>
              <a:buSzPts val="2100"/>
              <a:buNone/>
              <a:defRPr sz="2100"/>
            </a:lvl7pPr>
            <a:lvl8pPr lvl="7">
              <a:spcBef>
                <a:spcPts val="0"/>
              </a:spcBef>
              <a:spcAft>
                <a:spcPts val="0"/>
              </a:spcAft>
              <a:buSzPts val="2100"/>
              <a:buNone/>
              <a:defRPr sz="2100"/>
            </a:lvl8pPr>
            <a:lvl9pPr lvl="8">
              <a:spcBef>
                <a:spcPts val="0"/>
              </a:spcBef>
              <a:spcAft>
                <a:spcPts val="0"/>
              </a:spcAft>
              <a:buSzPts val="2100"/>
              <a:buNone/>
              <a:defRPr sz="21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rgbClr val="213664"/>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nvGrpSpPr>
          <p:cNvPr id="49" name="Google Shape;49;p7"/>
          <p:cNvGrpSpPr/>
          <p:nvPr/>
        </p:nvGrpSpPr>
        <p:grpSpPr>
          <a:xfrm>
            <a:off x="829934" y="1191256"/>
            <a:ext cx="745657"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rgbClr val="00AEEF"/>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1200" cy="1381500"/>
          </a:xfrm>
          <a:prstGeom prst="rect">
            <a:avLst/>
          </a:prstGeom>
        </p:spPr>
        <p:txBody>
          <a:bodyPr anchorCtr="0" anchor="t" bIns="75575" lIns="75575" spcFirstLastPara="1" rIns="75575" wrap="square" tIns="75575">
            <a:normAutofit/>
          </a:bodyPr>
          <a:lstStyle>
            <a:lvl1pPr lvl="0">
              <a:spcBef>
                <a:spcPts val="0"/>
              </a:spcBef>
              <a:spcAft>
                <a:spcPts val="0"/>
              </a:spcAft>
              <a:buSzPts val="2100"/>
              <a:buNone/>
              <a:defRPr sz="2100"/>
            </a:lvl1pPr>
            <a:lvl2pPr lvl="1">
              <a:spcBef>
                <a:spcPts val="0"/>
              </a:spcBef>
              <a:spcAft>
                <a:spcPts val="0"/>
              </a:spcAft>
              <a:buSzPts val="2100"/>
              <a:buNone/>
              <a:defRPr sz="2100"/>
            </a:lvl2pPr>
            <a:lvl3pPr lvl="2">
              <a:spcBef>
                <a:spcPts val="0"/>
              </a:spcBef>
              <a:spcAft>
                <a:spcPts val="0"/>
              </a:spcAft>
              <a:buSzPts val="2100"/>
              <a:buNone/>
              <a:defRPr sz="2100"/>
            </a:lvl3pPr>
            <a:lvl4pPr lvl="3">
              <a:spcBef>
                <a:spcPts val="0"/>
              </a:spcBef>
              <a:spcAft>
                <a:spcPts val="0"/>
              </a:spcAft>
              <a:buSzPts val="2100"/>
              <a:buNone/>
              <a:defRPr sz="2100"/>
            </a:lvl4pPr>
            <a:lvl5pPr lvl="4">
              <a:spcBef>
                <a:spcPts val="0"/>
              </a:spcBef>
              <a:spcAft>
                <a:spcPts val="0"/>
              </a:spcAft>
              <a:buSzPts val="2100"/>
              <a:buNone/>
              <a:defRPr sz="2100"/>
            </a:lvl5pPr>
            <a:lvl6pPr lvl="5">
              <a:spcBef>
                <a:spcPts val="0"/>
              </a:spcBef>
              <a:spcAft>
                <a:spcPts val="0"/>
              </a:spcAft>
              <a:buSzPts val="2100"/>
              <a:buNone/>
              <a:defRPr sz="2100"/>
            </a:lvl6pPr>
            <a:lvl7pPr lvl="6">
              <a:spcBef>
                <a:spcPts val="0"/>
              </a:spcBef>
              <a:spcAft>
                <a:spcPts val="0"/>
              </a:spcAft>
              <a:buSzPts val="2100"/>
              <a:buNone/>
              <a:defRPr sz="2100"/>
            </a:lvl7pPr>
            <a:lvl8pPr lvl="7">
              <a:spcBef>
                <a:spcPts val="0"/>
              </a:spcBef>
              <a:spcAft>
                <a:spcPts val="0"/>
              </a:spcAft>
              <a:buSzPts val="2100"/>
              <a:buNone/>
              <a:defRPr sz="2100"/>
            </a:lvl8pPr>
            <a:lvl9pPr lvl="8">
              <a:spcBef>
                <a:spcPts val="0"/>
              </a:spcBef>
              <a:spcAft>
                <a:spcPts val="0"/>
              </a:spcAft>
              <a:buSzPts val="2100"/>
              <a:buNone/>
              <a:defRPr sz="2100"/>
            </a:lvl9pPr>
          </a:lstStyle>
          <a:p/>
        </p:txBody>
      </p:sp>
      <p:sp>
        <p:nvSpPr>
          <p:cNvPr id="53" name="Google Shape;53;p7"/>
          <p:cNvSpPr txBox="1"/>
          <p:nvPr>
            <p:ph idx="1" type="body"/>
          </p:nvPr>
        </p:nvSpPr>
        <p:spPr>
          <a:xfrm>
            <a:off x="721225" y="2781725"/>
            <a:ext cx="3301200" cy="1597500"/>
          </a:xfrm>
          <a:prstGeom prst="rect">
            <a:avLst/>
          </a:prstGeom>
        </p:spPr>
        <p:txBody>
          <a:bodyPr anchorCtr="0" anchor="t" bIns="75575" lIns="75575" spcFirstLastPara="1" rIns="75575" wrap="square" tIns="75575">
            <a:normAutofit/>
          </a:bodyPr>
          <a:lstStyle>
            <a:lvl1pPr indent="-298450" lvl="0" marL="457200">
              <a:spcBef>
                <a:spcPts val="0"/>
              </a:spcBef>
              <a:spcAft>
                <a:spcPts val="0"/>
              </a:spcAft>
              <a:buSzPts val="11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29934" y="4169130"/>
            <a:ext cx="745657"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75575" lIns="75575" spcFirstLastPara="1" rIns="75575" wrap="square" tIns="75575">
            <a:normAutofit/>
          </a:bodyPr>
          <a:lstStyle>
            <a:lvl1pPr lvl="0">
              <a:spcBef>
                <a:spcPts val="0"/>
              </a:spcBef>
              <a:spcAft>
                <a:spcPts val="0"/>
              </a:spcAft>
              <a:buClr>
                <a:schemeClr val="lt1"/>
              </a:buClr>
              <a:buSzPts val="3000"/>
              <a:buNone/>
              <a:defRPr sz="3000">
                <a:solidFill>
                  <a:schemeClr val="lt1"/>
                </a:solidFill>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rgbClr val="213664"/>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nvGrpSpPr>
          <p:cNvPr id="63" name="Google Shape;63;p9"/>
          <p:cNvGrpSpPr/>
          <p:nvPr/>
        </p:nvGrpSpPr>
        <p:grpSpPr>
          <a:xfrm>
            <a:off x="829934" y="1191256"/>
            <a:ext cx="745657"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rgbClr val="00AEEF"/>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1200" cy="1687200"/>
          </a:xfrm>
          <a:prstGeom prst="rect">
            <a:avLst/>
          </a:prstGeom>
        </p:spPr>
        <p:txBody>
          <a:bodyPr anchorCtr="0" anchor="t" bIns="75575" lIns="75575" spcFirstLastPara="1" rIns="75575" wrap="square" tIns="75575">
            <a:normAutofit/>
          </a:bodyPr>
          <a:lstStyle>
            <a:lvl1pPr lvl="0">
              <a:spcBef>
                <a:spcPts val="0"/>
              </a:spcBef>
              <a:spcAft>
                <a:spcPts val="0"/>
              </a:spcAft>
              <a:buClr>
                <a:schemeClr val="lt1"/>
              </a:buClr>
              <a:buSzPts val="2100"/>
              <a:buNone/>
              <a:defRPr sz="2100">
                <a:solidFill>
                  <a:schemeClr val="lt1"/>
                </a:solidFill>
              </a:defRPr>
            </a:lvl1pPr>
            <a:lvl2pPr lvl="1">
              <a:spcBef>
                <a:spcPts val="0"/>
              </a:spcBef>
              <a:spcAft>
                <a:spcPts val="0"/>
              </a:spcAft>
              <a:buSzPts val="2100"/>
              <a:buNone/>
              <a:defRPr sz="2100"/>
            </a:lvl2pPr>
            <a:lvl3pPr lvl="2">
              <a:spcBef>
                <a:spcPts val="0"/>
              </a:spcBef>
              <a:spcAft>
                <a:spcPts val="0"/>
              </a:spcAft>
              <a:buSzPts val="2100"/>
              <a:buNone/>
              <a:defRPr sz="2100"/>
            </a:lvl3pPr>
            <a:lvl4pPr lvl="3">
              <a:spcBef>
                <a:spcPts val="0"/>
              </a:spcBef>
              <a:spcAft>
                <a:spcPts val="0"/>
              </a:spcAft>
              <a:buSzPts val="2100"/>
              <a:buNone/>
              <a:defRPr sz="2100"/>
            </a:lvl4pPr>
            <a:lvl5pPr lvl="4">
              <a:spcBef>
                <a:spcPts val="0"/>
              </a:spcBef>
              <a:spcAft>
                <a:spcPts val="0"/>
              </a:spcAft>
              <a:buSzPts val="2100"/>
              <a:buNone/>
              <a:defRPr sz="2100"/>
            </a:lvl5pPr>
            <a:lvl6pPr lvl="5">
              <a:spcBef>
                <a:spcPts val="0"/>
              </a:spcBef>
              <a:spcAft>
                <a:spcPts val="0"/>
              </a:spcAft>
              <a:buSzPts val="2100"/>
              <a:buNone/>
              <a:defRPr sz="2100"/>
            </a:lvl6pPr>
            <a:lvl7pPr lvl="6">
              <a:spcBef>
                <a:spcPts val="0"/>
              </a:spcBef>
              <a:spcAft>
                <a:spcPts val="0"/>
              </a:spcAft>
              <a:buSzPts val="2100"/>
              <a:buNone/>
              <a:defRPr sz="2100"/>
            </a:lvl7pPr>
            <a:lvl8pPr lvl="7">
              <a:spcBef>
                <a:spcPts val="0"/>
              </a:spcBef>
              <a:spcAft>
                <a:spcPts val="0"/>
              </a:spcAft>
              <a:buSzPts val="2100"/>
              <a:buNone/>
              <a:defRPr sz="2100"/>
            </a:lvl8pPr>
            <a:lvl9pPr lvl="8">
              <a:spcBef>
                <a:spcPts val="0"/>
              </a:spcBef>
              <a:spcAft>
                <a:spcPts val="0"/>
              </a:spcAft>
              <a:buSzPts val="2100"/>
              <a:buNone/>
              <a:defRPr sz="2100"/>
            </a:lvl9pPr>
          </a:lstStyle>
          <a:p/>
        </p:txBody>
      </p:sp>
      <p:sp>
        <p:nvSpPr>
          <p:cNvPr id="67" name="Google Shape;67;p9"/>
          <p:cNvSpPr txBox="1"/>
          <p:nvPr>
            <p:ph idx="1" type="subTitle"/>
          </p:nvPr>
        </p:nvSpPr>
        <p:spPr>
          <a:xfrm>
            <a:off x="724950" y="3161525"/>
            <a:ext cx="3301200" cy="759000"/>
          </a:xfrm>
          <a:prstGeom prst="rect">
            <a:avLst/>
          </a:prstGeom>
        </p:spPr>
        <p:txBody>
          <a:bodyPr anchorCtr="0" anchor="t" bIns="75575" lIns="75575" spcFirstLastPara="1" rIns="75575" wrap="square" tIns="75575">
            <a:normAutofit/>
          </a:bodyPr>
          <a:lstStyle>
            <a:lvl1pPr lvl="0">
              <a:lnSpc>
                <a:spcPct val="100000"/>
              </a:lnSpc>
              <a:spcBef>
                <a:spcPts val="0"/>
              </a:spcBef>
              <a:spcAft>
                <a:spcPts val="0"/>
              </a:spcAft>
              <a:buClr>
                <a:schemeClr val="lt1"/>
              </a:buClr>
              <a:buSzPts val="1300"/>
              <a:buNone/>
              <a:defRPr sz="1300">
                <a:solidFill>
                  <a:schemeClr val="lt1"/>
                </a:solidFill>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75575" lIns="75575" spcFirstLastPara="1" rIns="75575" wrap="square" tIns="75575">
            <a:normAutofit/>
          </a:bodyPr>
          <a:lstStyle>
            <a:lvl1pPr indent="-298450" lvl="0" marL="457200">
              <a:spcBef>
                <a:spcPts val="0"/>
              </a:spcBef>
              <a:spcAft>
                <a:spcPts val="0"/>
              </a:spcAft>
              <a:buSzPts val="11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100" cy="460500"/>
          </a:xfrm>
          <a:prstGeom prst="rect">
            <a:avLst/>
          </a:prstGeom>
        </p:spPr>
        <p:txBody>
          <a:bodyPr anchorCtr="0" anchor="ctr" bIns="75575" lIns="75575" spcFirstLastPara="1" rIns="75575" wrap="square" tIns="75575">
            <a:normAutofit/>
          </a:bodyPr>
          <a:lstStyle>
            <a:lvl1pPr indent="-228600" lvl="0" marL="457200">
              <a:lnSpc>
                <a:spcPct val="100000"/>
              </a:lnSpc>
              <a:spcBef>
                <a:spcPts val="0"/>
              </a:spcBef>
              <a:spcAft>
                <a:spcPts val="0"/>
              </a:spcAft>
              <a:buSzPts val="11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29934" y="4169130"/>
            <a:ext cx="745657"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75575" lIns="75575" spcFirstLastPara="1" rIns="75575" wrap="square" tIns="7557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75575" lIns="75575" spcFirstLastPara="1" rIns="75575" wrap="square" tIns="75575">
            <a:normAutofit/>
          </a:bodyPr>
          <a:lstStyle>
            <a:lvl1pPr lvl="0">
              <a:spcBef>
                <a:spcPts val="0"/>
              </a:spcBef>
              <a:spcAft>
                <a:spcPts val="0"/>
              </a:spcAft>
              <a:buClr>
                <a:schemeClr val="lt1"/>
              </a:buClr>
              <a:buSzPts val="6600"/>
              <a:buNone/>
              <a:defRPr sz="6600">
                <a:solidFill>
                  <a:schemeClr val="lt1"/>
                </a:solidFill>
              </a:defRPr>
            </a:lvl1pPr>
            <a:lvl2pPr lvl="1">
              <a:spcBef>
                <a:spcPts val="0"/>
              </a:spcBef>
              <a:spcAft>
                <a:spcPts val="0"/>
              </a:spcAft>
              <a:buClr>
                <a:schemeClr val="lt1"/>
              </a:buClr>
              <a:buSzPts val="6600"/>
              <a:buNone/>
              <a:defRPr sz="6600">
                <a:solidFill>
                  <a:schemeClr val="lt1"/>
                </a:solidFill>
              </a:defRPr>
            </a:lvl2pPr>
            <a:lvl3pPr lvl="2">
              <a:spcBef>
                <a:spcPts val="0"/>
              </a:spcBef>
              <a:spcAft>
                <a:spcPts val="0"/>
              </a:spcAft>
              <a:buClr>
                <a:schemeClr val="lt1"/>
              </a:buClr>
              <a:buSzPts val="6600"/>
              <a:buNone/>
              <a:defRPr sz="6600">
                <a:solidFill>
                  <a:schemeClr val="lt1"/>
                </a:solidFill>
              </a:defRPr>
            </a:lvl3pPr>
            <a:lvl4pPr lvl="3">
              <a:spcBef>
                <a:spcPts val="0"/>
              </a:spcBef>
              <a:spcAft>
                <a:spcPts val="0"/>
              </a:spcAft>
              <a:buClr>
                <a:schemeClr val="lt1"/>
              </a:buClr>
              <a:buSzPts val="6600"/>
              <a:buNone/>
              <a:defRPr sz="6600">
                <a:solidFill>
                  <a:schemeClr val="lt1"/>
                </a:solidFill>
              </a:defRPr>
            </a:lvl4pPr>
            <a:lvl5pPr lvl="4">
              <a:spcBef>
                <a:spcPts val="0"/>
              </a:spcBef>
              <a:spcAft>
                <a:spcPts val="0"/>
              </a:spcAft>
              <a:buClr>
                <a:schemeClr val="lt1"/>
              </a:buClr>
              <a:buSzPts val="6600"/>
              <a:buNone/>
              <a:defRPr sz="6600">
                <a:solidFill>
                  <a:schemeClr val="lt1"/>
                </a:solidFill>
              </a:defRPr>
            </a:lvl5pPr>
            <a:lvl6pPr lvl="5">
              <a:spcBef>
                <a:spcPts val="0"/>
              </a:spcBef>
              <a:spcAft>
                <a:spcPts val="0"/>
              </a:spcAft>
              <a:buClr>
                <a:schemeClr val="lt1"/>
              </a:buClr>
              <a:buSzPts val="6600"/>
              <a:buNone/>
              <a:defRPr sz="6600">
                <a:solidFill>
                  <a:schemeClr val="lt1"/>
                </a:solidFill>
              </a:defRPr>
            </a:lvl6pPr>
            <a:lvl7pPr lvl="6">
              <a:spcBef>
                <a:spcPts val="0"/>
              </a:spcBef>
              <a:spcAft>
                <a:spcPts val="0"/>
              </a:spcAft>
              <a:buClr>
                <a:schemeClr val="lt1"/>
              </a:buClr>
              <a:buSzPts val="6600"/>
              <a:buNone/>
              <a:defRPr sz="6600">
                <a:solidFill>
                  <a:schemeClr val="lt1"/>
                </a:solidFill>
              </a:defRPr>
            </a:lvl7pPr>
            <a:lvl8pPr lvl="7">
              <a:spcBef>
                <a:spcPts val="0"/>
              </a:spcBef>
              <a:spcAft>
                <a:spcPts val="0"/>
              </a:spcAft>
              <a:buClr>
                <a:schemeClr val="lt1"/>
              </a:buClr>
              <a:buSzPts val="6600"/>
              <a:buNone/>
              <a:defRPr sz="6600">
                <a:solidFill>
                  <a:schemeClr val="lt1"/>
                </a:solidFill>
              </a:defRPr>
            </a:lvl8pPr>
            <a:lvl9pPr lvl="8">
              <a:spcBef>
                <a:spcPts val="0"/>
              </a:spcBef>
              <a:spcAft>
                <a:spcPts val="0"/>
              </a:spcAft>
              <a:buClr>
                <a:schemeClr val="lt1"/>
              </a:buClr>
              <a:buSzPts val="6600"/>
              <a:buNone/>
              <a:defRPr sz="66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75575" lIns="75575" spcFirstLastPara="1" rIns="75575" wrap="square" tIns="75575">
            <a:normAutofit/>
          </a:bodyPr>
          <a:lstStyle>
            <a:lvl1pPr indent="-298450" lvl="0" marL="457200">
              <a:spcBef>
                <a:spcPts val="0"/>
              </a:spcBef>
              <a:spcAft>
                <a:spcPts val="0"/>
              </a:spcAft>
              <a:buClr>
                <a:schemeClr val="lt1"/>
              </a:buClr>
              <a:buSzPts val="1100"/>
              <a:buChar char="●"/>
              <a:defRPr>
                <a:solidFill>
                  <a:schemeClr val="lt1"/>
                </a:solidFill>
              </a:defRPr>
            </a:lvl1pPr>
            <a:lvl2pPr indent="-285750" lvl="1" marL="914400">
              <a:spcBef>
                <a:spcPts val="0"/>
              </a:spcBef>
              <a:spcAft>
                <a:spcPts val="0"/>
              </a:spcAft>
              <a:buClr>
                <a:schemeClr val="lt1"/>
              </a:buClr>
              <a:buSzPts val="900"/>
              <a:buChar char="○"/>
              <a:defRPr>
                <a:solidFill>
                  <a:schemeClr val="lt1"/>
                </a:solidFill>
              </a:defRPr>
            </a:lvl2pPr>
            <a:lvl3pPr indent="-285750" lvl="2" marL="1371600">
              <a:spcBef>
                <a:spcPts val="0"/>
              </a:spcBef>
              <a:spcAft>
                <a:spcPts val="0"/>
              </a:spcAft>
              <a:buClr>
                <a:schemeClr val="lt1"/>
              </a:buClr>
              <a:buSzPts val="900"/>
              <a:buChar char="■"/>
              <a:defRPr>
                <a:solidFill>
                  <a:schemeClr val="lt1"/>
                </a:solidFill>
              </a:defRPr>
            </a:lvl3pPr>
            <a:lvl4pPr indent="-285750" lvl="3" marL="1828800">
              <a:spcBef>
                <a:spcPts val="0"/>
              </a:spcBef>
              <a:spcAft>
                <a:spcPts val="0"/>
              </a:spcAft>
              <a:buClr>
                <a:schemeClr val="lt1"/>
              </a:buClr>
              <a:buSzPts val="900"/>
              <a:buChar char="●"/>
              <a:defRPr>
                <a:solidFill>
                  <a:schemeClr val="lt1"/>
                </a:solidFill>
              </a:defRPr>
            </a:lvl4pPr>
            <a:lvl5pPr indent="-285750" lvl="4" marL="2286000">
              <a:spcBef>
                <a:spcPts val="0"/>
              </a:spcBef>
              <a:spcAft>
                <a:spcPts val="0"/>
              </a:spcAft>
              <a:buClr>
                <a:schemeClr val="lt1"/>
              </a:buClr>
              <a:buSzPts val="900"/>
              <a:buChar char="○"/>
              <a:defRPr>
                <a:solidFill>
                  <a:schemeClr val="lt1"/>
                </a:solidFill>
              </a:defRPr>
            </a:lvl5pPr>
            <a:lvl6pPr indent="-285750" lvl="5" marL="2743200">
              <a:spcBef>
                <a:spcPts val="0"/>
              </a:spcBef>
              <a:spcAft>
                <a:spcPts val="0"/>
              </a:spcAft>
              <a:buClr>
                <a:schemeClr val="lt1"/>
              </a:buClr>
              <a:buSzPts val="900"/>
              <a:buChar char="■"/>
              <a:defRPr>
                <a:solidFill>
                  <a:schemeClr val="lt1"/>
                </a:solidFill>
              </a:defRPr>
            </a:lvl6pPr>
            <a:lvl7pPr indent="-285750" lvl="6" marL="3200400">
              <a:spcBef>
                <a:spcPts val="0"/>
              </a:spcBef>
              <a:spcAft>
                <a:spcPts val="0"/>
              </a:spcAft>
              <a:buClr>
                <a:schemeClr val="lt1"/>
              </a:buClr>
              <a:buSzPts val="900"/>
              <a:buChar char="●"/>
              <a:defRPr>
                <a:solidFill>
                  <a:schemeClr val="lt1"/>
                </a:solidFill>
              </a:defRPr>
            </a:lvl7pPr>
            <a:lvl8pPr indent="-285750" lvl="7" marL="3657600">
              <a:spcBef>
                <a:spcPts val="0"/>
              </a:spcBef>
              <a:spcAft>
                <a:spcPts val="0"/>
              </a:spcAft>
              <a:buClr>
                <a:schemeClr val="lt1"/>
              </a:buClr>
              <a:buSzPts val="900"/>
              <a:buChar char="○"/>
              <a:defRPr>
                <a:solidFill>
                  <a:schemeClr val="lt1"/>
                </a:solidFill>
              </a:defRPr>
            </a:lvl8pPr>
            <a:lvl9pPr indent="-285750" lvl="8" marL="4114800">
              <a:spcBef>
                <a:spcPts val="0"/>
              </a:spcBef>
              <a:spcAft>
                <a:spcPts val="0"/>
              </a:spcAft>
              <a:buClr>
                <a:schemeClr val="lt1"/>
              </a:buClr>
              <a:buSzPts val="9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75575" lIns="75575" spcFirstLastPara="1" rIns="75575" wrap="square" tIns="755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900" cy="572700"/>
          </a:xfrm>
          <a:prstGeom prst="rect">
            <a:avLst/>
          </a:prstGeom>
          <a:noFill/>
          <a:ln>
            <a:noFill/>
          </a:ln>
        </p:spPr>
        <p:txBody>
          <a:bodyPr anchorCtr="0" anchor="t" bIns="75575" lIns="75575" spcFirstLastPara="1" rIns="75575" wrap="square" tIns="75575">
            <a:normAutofit/>
          </a:bodyPr>
          <a:lstStyle>
            <a:lvl1pPr lvl="0">
              <a:spcBef>
                <a:spcPts val="0"/>
              </a:spcBef>
              <a:spcAft>
                <a:spcPts val="0"/>
              </a:spcAft>
              <a:buClr>
                <a:schemeClr val="dk2"/>
              </a:buClr>
              <a:buSzPts val="2300"/>
              <a:buFont typeface="Raleway"/>
              <a:buNone/>
              <a:defRPr b="1" sz="2300">
                <a:solidFill>
                  <a:schemeClr val="dk2"/>
                </a:solidFill>
                <a:latin typeface="Raleway"/>
                <a:ea typeface="Raleway"/>
                <a:cs typeface="Raleway"/>
                <a:sym typeface="Raleway"/>
              </a:defRPr>
            </a:lvl1pPr>
            <a:lvl2pPr lvl="1">
              <a:spcBef>
                <a:spcPts val="0"/>
              </a:spcBef>
              <a:spcAft>
                <a:spcPts val="0"/>
              </a:spcAft>
              <a:buClr>
                <a:schemeClr val="dk2"/>
              </a:buClr>
              <a:buSzPts val="2300"/>
              <a:buFont typeface="Raleway"/>
              <a:buNone/>
              <a:defRPr b="1" sz="2300">
                <a:solidFill>
                  <a:schemeClr val="dk2"/>
                </a:solidFill>
                <a:latin typeface="Raleway"/>
                <a:ea typeface="Raleway"/>
                <a:cs typeface="Raleway"/>
                <a:sym typeface="Raleway"/>
              </a:defRPr>
            </a:lvl2pPr>
            <a:lvl3pPr lvl="2">
              <a:spcBef>
                <a:spcPts val="0"/>
              </a:spcBef>
              <a:spcAft>
                <a:spcPts val="0"/>
              </a:spcAft>
              <a:buClr>
                <a:schemeClr val="dk2"/>
              </a:buClr>
              <a:buSzPts val="2300"/>
              <a:buFont typeface="Raleway"/>
              <a:buNone/>
              <a:defRPr b="1" sz="2300">
                <a:solidFill>
                  <a:schemeClr val="dk2"/>
                </a:solidFill>
                <a:latin typeface="Raleway"/>
                <a:ea typeface="Raleway"/>
                <a:cs typeface="Raleway"/>
                <a:sym typeface="Raleway"/>
              </a:defRPr>
            </a:lvl3pPr>
            <a:lvl4pPr lvl="3">
              <a:spcBef>
                <a:spcPts val="0"/>
              </a:spcBef>
              <a:spcAft>
                <a:spcPts val="0"/>
              </a:spcAft>
              <a:buClr>
                <a:schemeClr val="dk2"/>
              </a:buClr>
              <a:buSzPts val="2300"/>
              <a:buFont typeface="Raleway"/>
              <a:buNone/>
              <a:defRPr b="1" sz="2300">
                <a:solidFill>
                  <a:schemeClr val="dk2"/>
                </a:solidFill>
                <a:latin typeface="Raleway"/>
                <a:ea typeface="Raleway"/>
                <a:cs typeface="Raleway"/>
                <a:sym typeface="Raleway"/>
              </a:defRPr>
            </a:lvl4pPr>
            <a:lvl5pPr lvl="4">
              <a:spcBef>
                <a:spcPts val="0"/>
              </a:spcBef>
              <a:spcAft>
                <a:spcPts val="0"/>
              </a:spcAft>
              <a:buClr>
                <a:schemeClr val="dk2"/>
              </a:buClr>
              <a:buSzPts val="2300"/>
              <a:buFont typeface="Raleway"/>
              <a:buNone/>
              <a:defRPr b="1" sz="2300">
                <a:solidFill>
                  <a:schemeClr val="dk2"/>
                </a:solidFill>
                <a:latin typeface="Raleway"/>
                <a:ea typeface="Raleway"/>
                <a:cs typeface="Raleway"/>
                <a:sym typeface="Raleway"/>
              </a:defRPr>
            </a:lvl5pPr>
            <a:lvl6pPr lvl="5">
              <a:spcBef>
                <a:spcPts val="0"/>
              </a:spcBef>
              <a:spcAft>
                <a:spcPts val="0"/>
              </a:spcAft>
              <a:buClr>
                <a:schemeClr val="dk2"/>
              </a:buClr>
              <a:buSzPts val="2300"/>
              <a:buFont typeface="Raleway"/>
              <a:buNone/>
              <a:defRPr b="1" sz="2300">
                <a:solidFill>
                  <a:schemeClr val="dk2"/>
                </a:solidFill>
                <a:latin typeface="Raleway"/>
                <a:ea typeface="Raleway"/>
                <a:cs typeface="Raleway"/>
                <a:sym typeface="Raleway"/>
              </a:defRPr>
            </a:lvl6pPr>
            <a:lvl7pPr lvl="6">
              <a:spcBef>
                <a:spcPts val="0"/>
              </a:spcBef>
              <a:spcAft>
                <a:spcPts val="0"/>
              </a:spcAft>
              <a:buClr>
                <a:schemeClr val="dk2"/>
              </a:buClr>
              <a:buSzPts val="2300"/>
              <a:buFont typeface="Raleway"/>
              <a:buNone/>
              <a:defRPr b="1" sz="2300">
                <a:solidFill>
                  <a:schemeClr val="dk2"/>
                </a:solidFill>
                <a:latin typeface="Raleway"/>
                <a:ea typeface="Raleway"/>
                <a:cs typeface="Raleway"/>
                <a:sym typeface="Raleway"/>
              </a:defRPr>
            </a:lvl7pPr>
            <a:lvl8pPr lvl="7">
              <a:spcBef>
                <a:spcPts val="0"/>
              </a:spcBef>
              <a:spcAft>
                <a:spcPts val="0"/>
              </a:spcAft>
              <a:buClr>
                <a:schemeClr val="dk2"/>
              </a:buClr>
              <a:buSzPts val="2300"/>
              <a:buFont typeface="Raleway"/>
              <a:buNone/>
              <a:defRPr b="1" sz="2300">
                <a:solidFill>
                  <a:schemeClr val="dk2"/>
                </a:solidFill>
                <a:latin typeface="Raleway"/>
                <a:ea typeface="Raleway"/>
                <a:cs typeface="Raleway"/>
                <a:sym typeface="Raleway"/>
              </a:defRPr>
            </a:lvl8pPr>
            <a:lvl9pPr lvl="8">
              <a:spcBef>
                <a:spcPts val="0"/>
              </a:spcBef>
              <a:spcAft>
                <a:spcPts val="0"/>
              </a:spcAft>
              <a:buClr>
                <a:schemeClr val="dk2"/>
              </a:buClr>
              <a:buSzPts val="2300"/>
              <a:buFont typeface="Raleway"/>
              <a:buNone/>
              <a:defRPr b="1" sz="23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900" cy="3416400"/>
          </a:xfrm>
          <a:prstGeom prst="rect">
            <a:avLst/>
          </a:prstGeom>
          <a:noFill/>
          <a:ln>
            <a:noFill/>
          </a:ln>
        </p:spPr>
        <p:txBody>
          <a:bodyPr anchorCtr="0" anchor="t" bIns="75575" lIns="75575" spcFirstLastPara="1" rIns="75575" wrap="square" tIns="75575">
            <a:normAutofit/>
          </a:bodyPr>
          <a:lstStyle>
            <a:lvl1pPr indent="-298450" lvl="0" marL="457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1pPr>
            <a:lvl2pPr indent="-285750" lvl="1" marL="914400">
              <a:lnSpc>
                <a:spcPct val="115000"/>
              </a:lnSpc>
              <a:spcBef>
                <a:spcPts val="0"/>
              </a:spcBef>
              <a:spcAft>
                <a:spcPts val="0"/>
              </a:spcAft>
              <a:buClr>
                <a:schemeClr val="accent1"/>
              </a:buClr>
              <a:buSzPts val="900"/>
              <a:buFont typeface="Lato"/>
              <a:buChar char="○"/>
              <a:defRPr sz="900">
                <a:solidFill>
                  <a:schemeClr val="accent1"/>
                </a:solidFill>
                <a:latin typeface="Lato"/>
                <a:ea typeface="Lato"/>
                <a:cs typeface="Lato"/>
                <a:sym typeface="Lato"/>
              </a:defRPr>
            </a:lvl2pPr>
            <a:lvl3pPr indent="-285750" lvl="2" marL="1371600">
              <a:lnSpc>
                <a:spcPct val="115000"/>
              </a:lnSpc>
              <a:spcBef>
                <a:spcPts val="0"/>
              </a:spcBef>
              <a:spcAft>
                <a:spcPts val="0"/>
              </a:spcAft>
              <a:buClr>
                <a:schemeClr val="accent1"/>
              </a:buClr>
              <a:buSzPts val="900"/>
              <a:buFont typeface="Lato"/>
              <a:buChar char="■"/>
              <a:defRPr sz="900">
                <a:solidFill>
                  <a:schemeClr val="accent1"/>
                </a:solidFill>
                <a:latin typeface="Lato"/>
                <a:ea typeface="Lato"/>
                <a:cs typeface="Lato"/>
                <a:sym typeface="Lato"/>
              </a:defRPr>
            </a:lvl3pPr>
            <a:lvl4pPr indent="-285750" lvl="3" marL="1828800">
              <a:lnSpc>
                <a:spcPct val="115000"/>
              </a:lnSpc>
              <a:spcBef>
                <a:spcPts val="0"/>
              </a:spcBef>
              <a:spcAft>
                <a:spcPts val="0"/>
              </a:spcAft>
              <a:buClr>
                <a:schemeClr val="accent1"/>
              </a:buClr>
              <a:buSzPts val="900"/>
              <a:buFont typeface="Lato"/>
              <a:buChar char="●"/>
              <a:defRPr sz="900">
                <a:solidFill>
                  <a:schemeClr val="accent1"/>
                </a:solidFill>
                <a:latin typeface="Lato"/>
                <a:ea typeface="Lato"/>
                <a:cs typeface="Lato"/>
                <a:sym typeface="Lato"/>
              </a:defRPr>
            </a:lvl4pPr>
            <a:lvl5pPr indent="-285750" lvl="4" marL="2286000">
              <a:lnSpc>
                <a:spcPct val="115000"/>
              </a:lnSpc>
              <a:spcBef>
                <a:spcPts val="0"/>
              </a:spcBef>
              <a:spcAft>
                <a:spcPts val="0"/>
              </a:spcAft>
              <a:buClr>
                <a:schemeClr val="accent1"/>
              </a:buClr>
              <a:buSzPts val="900"/>
              <a:buFont typeface="Lato"/>
              <a:buChar char="○"/>
              <a:defRPr sz="900">
                <a:solidFill>
                  <a:schemeClr val="accent1"/>
                </a:solidFill>
                <a:latin typeface="Lato"/>
                <a:ea typeface="Lato"/>
                <a:cs typeface="Lato"/>
                <a:sym typeface="Lato"/>
              </a:defRPr>
            </a:lvl5pPr>
            <a:lvl6pPr indent="-285750" lvl="5" marL="2743200">
              <a:lnSpc>
                <a:spcPct val="115000"/>
              </a:lnSpc>
              <a:spcBef>
                <a:spcPts val="0"/>
              </a:spcBef>
              <a:spcAft>
                <a:spcPts val="0"/>
              </a:spcAft>
              <a:buClr>
                <a:schemeClr val="accent1"/>
              </a:buClr>
              <a:buSzPts val="900"/>
              <a:buFont typeface="Lato"/>
              <a:buChar char="■"/>
              <a:defRPr sz="900">
                <a:solidFill>
                  <a:schemeClr val="accent1"/>
                </a:solidFill>
                <a:latin typeface="Lato"/>
                <a:ea typeface="Lato"/>
                <a:cs typeface="Lato"/>
                <a:sym typeface="Lato"/>
              </a:defRPr>
            </a:lvl6pPr>
            <a:lvl7pPr indent="-285750" lvl="6" marL="3200400">
              <a:lnSpc>
                <a:spcPct val="115000"/>
              </a:lnSpc>
              <a:spcBef>
                <a:spcPts val="0"/>
              </a:spcBef>
              <a:spcAft>
                <a:spcPts val="0"/>
              </a:spcAft>
              <a:buClr>
                <a:schemeClr val="accent1"/>
              </a:buClr>
              <a:buSzPts val="900"/>
              <a:buFont typeface="Lato"/>
              <a:buChar char="●"/>
              <a:defRPr sz="900">
                <a:solidFill>
                  <a:schemeClr val="accent1"/>
                </a:solidFill>
                <a:latin typeface="Lato"/>
                <a:ea typeface="Lato"/>
                <a:cs typeface="Lato"/>
                <a:sym typeface="Lato"/>
              </a:defRPr>
            </a:lvl7pPr>
            <a:lvl8pPr indent="-285750" lvl="7" marL="3657600">
              <a:lnSpc>
                <a:spcPct val="115000"/>
              </a:lnSpc>
              <a:spcBef>
                <a:spcPts val="0"/>
              </a:spcBef>
              <a:spcAft>
                <a:spcPts val="0"/>
              </a:spcAft>
              <a:buClr>
                <a:schemeClr val="accent1"/>
              </a:buClr>
              <a:buSzPts val="900"/>
              <a:buFont typeface="Lato"/>
              <a:buChar char="○"/>
              <a:defRPr sz="900">
                <a:solidFill>
                  <a:schemeClr val="accent1"/>
                </a:solidFill>
                <a:latin typeface="Lato"/>
                <a:ea typeface="Lato"/>
                <a:cs typeface="Lato"/>
                <a:sym typeface="Lato"/>
              </a:defRPr>
            </a:lvl8pPr>
            <a:lvl9pPr indent="-285750" lvl="8" marL="4114800">
              <a:lnSpc>
                <a:spcPct val="115000"/>
              </a:lnSpc>
              <a:spcBef>
                <a:spcPts val="0"/>
              </a:spcBef>
              <a:spcAft>
                <a:spcPts val="0"/>
              </a:spcAft>
              <a:buClr>
                <a:schemeClr val="accent1"/>
              </a:buClr>
              <a:buSzPts val="900"/>
              <a:buFont typeface="Lato"/>
              <a:buChar char="■"/>
              <a:defRPr sz="9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75575" lIns="75575" spcFirstLastPara="1" rIns="75575" wrap="square" tIns="75575">
            <a:normAutofit/>
          </a:bodyPr>
          <a:lstStyle>
            <a:lvl1pPr lvl="0" algn="r">
              <a:buNone/>
              <a:defRPr sz="800">
                <a:solidFill>
                  <a:schemeClr val="accent1"/>
                </a:solidFill>
                <a:latin typeface="Lato"/>
                <a:ea typeface="Lato"/>
                <a:cs typeface="Lato"/>
                <a:sym typeface="Lato"/>
              </a:defRPr>
            </a:lvl1pPr>
            <a:lvl2pPr lvl="1" algn="r">
              <a:buNone/>
              <a:defRPr sz="800">
                <a:solidFill>
                  <a:schemeClr val="accent1"/>
                </a:solidFill>
                <a:latin typeface="Lato"/>
                <a:ea typeface="Lato"/>
                <a:cs typeface="Lato"/>
                <a:sym typeface="Lato"/>
              </a:defRPr>
            </a:lvl2pPr>
            <a:lvl3pPr lvl="2" algn="r">
              <a:buNone/>
              <a:defRPr sz="800">
                <a:solidFill>
                  <a:schemeClr val="accent1"/>
                </a:solidFill>
                <a:latin typeface="Lato"/>
                <a:ea typeface="Lato"/>
                <a:cs typeface="Lato"/>
                <a:sym typeface="Lato"/>
              </a:defRPr>
            </a:lvl3pPr>
            <a:lvl4pPr lvl="3" algn="r">
              <a:buNone/>
              <a:defRPr sz="800">
                <a:solidFill>
                  <a:schemeClr val="accent1"/>
                </a:solidFill>
                <a:latin typeface="Lato"/>
                <a:ea typeface="Lato"/>
                <a:cs typeface="Lato"/>
                <a:sym typeface="Lato"/>
              </a:defRPr>
            </a:lvl4pPr>
            <a:lvl5pPr lvl="4" algn="r">
              <a:buNone/>
              <a:defRPr sz="800">
                <a:solidFill>
                  <a:schemeClr val="accent1"/>
                </a:solidFill>
                <a:latin typeface="Lato"/>
                <a:ea typeface="Lato"/>
                <a:cs typeface="Lato"/>
                <a:sym typeface="Lato"/>
              </a:defRPr>
            </a:lvl5pPr>
            <a:lvl6pPr lvl="5" algn="r">
              <a:buNone/>
              <a:defRPr sz="800">
                <a:solidFill>
                  <a:schemeClr val="accent1"/>
                </a:solidFill>
                <a:latin typeface="Lato"/>
                <a:ea typeface="Lato"/>
                <a:cs typeface="Lato"/>
                <a:sym typeface="Lato"/>
              </a:defRPr>
            </a:lvl6pPr>
            <a:lvl7pPr lvl="6" algn="r">
              <a:buNone/>
              <a:defRPr sz="800">
                <a:solidFill>
                  <a:schemeClr val="accent1"/>
                </a:solidFill>
                <a:latin typeface="Lato"/>
                <a:ea typeface="Lato"/>
                <a:cs typeface="Lato"/>
                <a:sym typeface="Lato"/>
              </a:defRPr>
            </a:lvl7pPr>
            <a:lvl8pPr lvl="7" algn="r">
              <a:buNone/>
              <a:defRPr sz="800">
                <a:solidFill>
                  <a:schemeClr val="accent1"/>
                </a:solidFill>
                <a:latin typeface="Lato"/>
                <a:ea typeface="Lato"/>
                <a:cs typeface="Lato"/>
                <a:sym typeface="Lato"/>
              </a:defRPr>
            </a:lvl8pPr>
            <a:lvl9pPr lvl="8" algn="r">
              <a:buNone/>
              <a:defRPr sz="8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docs.google.com/document/d/1DtqJkelqEPdbzSoV4fnUUoyJIjV6bhnIaUxCejGI6KE/edit?usp=sharing" TargetMode="External"/><Relationship Id="rId4" Type="http://schemas.openxmlformats.org/officeDocument/2006/relationships/hyperlink" Target="https://docs.google.com/document/d/1DtqJkelqEPdbzSoV4fnUUoyJIjV6bhnIaUxCejGI6KE/edit?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42400" y="1330875"/>
            <a:ext cx="8145900" cy="1664700"/>
          </a:xfrm>
          <a:prstGeom prst="rect">
            <a:avLst/>
          </a:prstGeom>
        </p:spPr>
        <p:txBody>
          <a:bodyPr anchorCtr="0" anchor="t" bIns="75575" lIns="75575" spcFirstLastPara="1" rIns="75575" wrap="square" tIns="75575">
            <a:normAutofit fontScale="90000"/>
          </a:bodyPr>
          <a:lstStyle/>
          <a:p>
            <a:pPr indent="0" lvl="0" marL="0" rtl="0" algn="l">
              <a:spcBef>
                <a:spcPts val="0"/>
              </a:spcBef>
              <a:spcAft>
                <a:spcPts val="0"/>
              </a:spcAft>
              <a:buNone/>
            </a:pPr>
            <a:r>
              <a:rPr lang="en" sz="4077"/>
              <a:t>Franklin County Schools</a:t>
            </a:r>
            <a:endParaRPr sz="4077"/>
          </a:p>
          <a:p>
            <a:pPr indent="0" lvl="0" marL="0" rtl="0" algn="l">
              <a:spcBef>
                <a:spcPts val="0"/>
              </a:spcBef>
              <a:spcAft>
                <a:spcPts val="0"/>
              </a:spcAft>
              <a:buNone/>
            </a:pPr>
            <a:r>
              <a:rPr lang="en" sz="5250"/>
              <a:t>SUMMER LEARNING OPPORTUNITIES</a:t>
            </a:r>
            <a:endParaRPr sz="5250"/>
          </a:p>
          <a:p>
            <a:pPr indent="0" lvl="0" marL="0" rtl="0" algn="l">
              <a:spcBef>
                <a:spcPts val="0"/>
              </a:spcBef>
              <a:spcAft>
                <a:spcPts val="0"/>
              </a:spcAft>
              <a:buNone/>
            </a:pPr>
            <a:r>
              <a:rPr lang="en" sz="2650"/>
              <a:t>June-August 2025</a:t>
            </a:r>
            <a:endParaRPr sz="265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title"/>
          </p:nvPr>
        </p:nvSpPr>
        <p:spPr>
          <a:xfrm>
            <a:off x="729450" y="1318650"/>
            <a:ext cx="7688700" cy="535200"/>
          </a:xfrm>
          <a:prstGeom prst="rect">
            <a:avLst/>
          </a:prstGeom>
        </p:spPr>
        <p:txBody>
          <a:bodyPr anchorCtr="0" anchor="t" bIns="75575" lIns="75575" spcFirstLastPara="1" rIns="75575" wrap="square" tIns="75575">
            <a:noAutofit/>
          </a:bodyPr>
          <a:lstStyle/>
          <a:p>
            <a:pPr indent="0" lvl="0" marL="0" rtl="0" algn="l">
              <a:spcBef>
                <a:spcPts val="0"/>
              </a:spcBef>
              <a:spcAft>
                <a:spcPts val="0"/>
              </a:spcAft>
              <a:buNone/>
            </a:pPr>
            <a:r>
              <a:rPr lang="en" sz="3000"/>
              <a:t>Summer Learning Requirements</a:t>
            </a:r>
            <a:endParaRPr sz="3000"/>
          </a:p>
        </p:txBody>
      </p:sp>
      <p:sp>
        <p:nvSpPr>
          <p:cNvPr id="92" name="Google Shape;92;p14"/>
          <p:cNvSpPr txBox="1"/>
          <p:nvPr>
            <p:ph idx="1" type="body"/>
          </p:nvPr>
        </p:nvSpPr>
        <p:spPr>
          <a:xfrm>
            <a:off x="729450" y="1906200"/>
            <a:ext cx="7688700" cy="2924400"/>
          </a:xfrm>
          <a:prstGeom prst="rect">
            <a:avLst/>
          </a:prstGeom>
        </p:spPr>
        <p:txBody>
          <a:bodyPr anchorCtr="0" anchor="t" bIns="75575" lIns="75575" spcFirstLastPara="1" rIns="75575" wrap="square" tIns="75575">
            <a:normAutofit lnSpcReduction="10000"/>
          </a:bodyPr>
          <a:lstStyle/>
          <a:p>
            <a:pPr indent="0" lvl="0" marL="0" rtl="0" algn="l">
              <a:spcBef>
                <a:spcPts val="0"/>
              </a:spcBef>
              <a:spcAft>
                <a:spcPts val="0"/>
              </a:spcAft>
              <a:buNone/>
            </a:pPr>
            <a:r>
              <a:rPr lang="en" sz="1800">
                <a:solidFill>
                  <a:srgbClr val="000000"/>
                </a:solidFill>
              </a:rPr>
              <a:t>For Summer 2025, North Carolina school districts are only required and funded to provide </a:t>
            </a:r>
            <a:r>
              <a:rPr lang="en" sz="1800">
                <a:solidFill>
                  <a:srgbClr val="000000"/>
                </a:solidFill>
              </a:rPr>
              <a:t>support</a:t>
            </a:r>
            <a:r>
              <a:rPr lang="en" sz="1800">
                <a:solidFill>
                  <a:srgbClr val="000000"/>
                </a:solidFill>
              </a:rPr>
              <a:t> to 2nd and 3rd grade </a:t>
            </a:r>
            <a:r>
              <a:rPr lang="en" sz="1800">
                <a:solidFill>
                  <a:srgbClr val="000000"/>
                </a:solidFill>
              </a:rPr>
              <a:t>students through the Read to Achieve legislation (focus on reading, 72  contact hours). </a:t>
            </a:r>
            <a:r>
              <a:rPr i="1" lang="en" sz="1800">
                <a:solidFill>
                  <a:srgbClr val="000000"/>
                </a:solidFill>
              </a:rPr>
              <a:t>All other summer learning opportunities are left to district discretion.</a:t>
            </a:r>
            <a:endParaRPr i="1" sz="1800">
              <a:solidFill>
                <a:srgbClr val="000000"/>
              </a:solidFill>
            </a:endParaRPr>
          </a:p>
          <a:p>
            <a:pPr indent="0" lvl="0" marL="0" rtl="0" algn="l">
              <a:spcBef>
                <a:spcPts val="1000"/>
              </a:spcBef>
              <a:spcAft>
                <a:spcPts val="1000"/>
              </a:spcAft>
              <a:buNone/>
            </a:pPr>
            <a:r>
              <a:rPr lang="en" sz="1800">
                <a:solidFill>
                  <a:srgbClr val="000000"/>
                </a:solidFill>
              </a:rPr>
              <a:t>Given the continued need to support students who have demonstrated knowledge/skills gaps,</a:t>
            </a:r>
            <a:r>
              <a:rPr lang="en" sz="1800">
                <a:solidFill>
                  <a:srgbClr val="FF0000"/>
                </a:solidFill>
              </a:rPr>
              <a:t> </a:t>
            </a:r>
            <a:r>
              <a:rPr lang="en" sz="1800">
                <a:solidFill>
                  <a:srgbClr val="000000"/>
                </a:solidFill>
              </a:rPr>
              <a:t>Franklin County Schools will provide summer camp opportunities for students in grades 2-3, Rising 5th graders, 6-8, and high school. We are ready to expand service to 1st grade should the RTA allotment support it.</a:t>
            </a:r>
            <a:endParaRPr sz="180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5"/>
          <p:cNvSpPr txBox="1"/>
          <p:nvPr>
            <p:ph type="title"/>
          </p:nvPr>
        </p:nvSpPr>
        <p:spPr>
          <a:xfrm>
            <a:off x="729450" y="1318650"/>
            <a:ext cx="7688700" cy="535200"/>
          </a:xfrm>
          <a:prstGeom prst="rect">
            <a:avLst/>
          </a:prstGeom>
        </p:spPr>
        <p:txBody>
          <a:bodyPr anchorCtr="0" anchor="t" bIns="75575" lIns="75575" spcFirstLastPara="1" rIns="75575" wrap="square" tIns="75575">
            <a:normAutofit/>
          </a:bodyPr>
          <a:lstStyle/>
          <a:p>
            <a:pPr indent="0" lvl="0" marL="0" rtl="0" algn="l">
              <a:spcBef>
                <a:spcPts val="0"/>
              </a:spcBef>
              <a:spcAft>
                <a:spcPts val="0"/>
              </a:spcAft>
              <a:buNone/>
            </a:pPr>
            <a:r>
              <a:rPr lang="en"/>
              <a:t>Elementary Summer Learning Opportunity</a:t>
            </a:r>
            <a:endParaRPr/>
          </a:p>
        </p:txBody>
      </p:sp>
      <p:sp>
        <p:nvSpPr>
          <p:cNvPr id="98" name="Google Shape;98;p15"/>
          <p:cNvSpPr txBox="1"/>
          <p:nvPr>
            <p:ph idx="1" type="body"/>
          </p:nvPr>
        </p:nvSpPr>
        <p:spPr>
          <a:xfrm>
            <a:off x="624850" y="1441800"/>
            <a:ext cx="7921800" cy="3164400"/>
          </a:xfrm>
          <a:prstGeom prst="rect">
            <a:avLst/>
          </a:prstGeom>
        </p:spPr>
        <p:txBody>
          <a:bodyPr anchorCtr="0" anchor="t" bIns="75575" lIns="75575" spcFirstLastPara="1" rIns="75575" wrap="square" tIns="75575">
            <a:normAutofit fontScale="92500" lnSpcReduction="20000"/>
          </a:bodyPr>
          <a:lstStyle/>
          <a:p>
            <a:pPr indent="0" lvl="0" marL="0" rtl="0" algn="l">
              <a:spcBef>
                <a:spcPts val="0"/>
              </a:spcBef>
              <a:spcAft>
                <a:spcPts val="0"/>
              </a:spcAft>
              <a:buNone/>
            </a:pPr>
            <a:r>
              <a:t/>
            </a:r>
            <a:endParaRPr sz="1800">
              <a:solidFill>
                <a:srgbClr val="000000"/>
              </a:solidFill>
            </a:endParaRPr>
          </a:p>
          <a:p>
            <a:pPr indent="-334327" lvl="0" marL="457200" rtl="0" algn="l">
              <a:spcBef>
                <a:spcPts val="1000"/>
              </a:spcBef>
              <a:spcAft>
                <a:spcPts val="0"/>
              </a:spcAft>
              <a:buClr>
                <a:srgbClr val="000000"/>
              </a:buClr>
              <a:buSzPct val="100000"/>
              <a:buChar char="●"/>
            </a:pPr>
            <a:r>
              <a:rPr lang="en" sz="1800">
                <a:solidFill>
                  <a:srgbClr val="000000"/>
                </a:solidFill>
              </a:rPr>
              <a:t>Identified students in grades 2 and 3 </a:t>
            </a:r>
            <a:r>
              <a:rPr i="1" lang="en" sz="1800">
                <a:solidFill>
                  <a:srgbClr val="000000"/>
                </a:solidFill>
              </a:rPr>
              <a:t>will</a:t>
            </a:r>
            <a:r>
              <a:rPr lang="en" sz="1800">
                <a:solidFill>
                  <a:srgbClr val="000000"/>
                </a:solidFill>
              </a:rPr>
              <a:t> receive </a:t>
            </a:r>
            <a:r>
              <a:rPr lang="en" sz="1800">
                <a:solidFill>
                  <a:srgbClr val="000000"/>
                </a:solidFill>
              </a:rPr>
              <a:t>support</a:t>
            </a:r>
            <a:r>
              <a:rPr lang="en" sz="1800">
                <a:solidFill>
                  <a:srgbClr val="000000"/>
                </a:solidFill>
              </a:rPr>
              <a:t> in Reading.  Read to Achieve legislation requires support be offered to </a:t>
            </a:r>
            <a:r>
              <a:rPr lang="en" sz="1800">
                <a:solidFill>
                  <a:srgbClr val="000000"/>
                </a:solidFill>
              </a:rPr>
              <a:t>students</a:t>
            </a:r>
            <a:r>
              <a:rPr lang="en" sz="1800">
                <a:solidFill>
                  <a:srgbClr val="000000"/>
                </a:solidFill>
              </a:rPr>
              <a:t> in these grade levels and students must receive at least 72 hours of support.</a:t>
            </a:r>
            <a:endParaRPr sz="1800">
              <a:solidFill>
                <a:srgbClr val="000000"/>
              </a:solidFill>
            </a:endParaRPr>
          </a:p>
          <a:p>
            <a:pPr indent="-334327" lvl="0" marL="457200" rtl="0" algn="l">
              <a:spcBef>
                <a:spcPts val="0"/>
              </a:spcBef>
              <a:spcAft>
                <a:spcPts val="0"/>
              </a:spcAft>
              <a:buClr>
                <a:srgbClr val="000000"/>
              </a:buClr>
              <a:buSzPct val="100000"/>
              <a:buChar char="●"/>
            </a:pPr>
            <a:r>
              <a:rPr lang="en" sz="1800">
                <a:solidFill>
                  <a:srgbClr val="000000"/>
                </a:solidFill>
              </a:rPr>
              <a:t>Targeted RTA Rising 5th graders will be invited to participate in a “Prep Academy” designed to foster transition from 4th to 5th grades through Hands-On learning extension activities.</a:t>
            </a:r>
            <a:endParaRPr sz="1800">
              <a:solidFill>
                <a:srgbClr val="000000"/>
              </a:solidFill>
            </a:endParaRPr>
          </a:p>
          <a:p>
            <a:pPr indent="-334327" lvl="1" marL="914400" rtl="0" algn="l">
              <a:spcBef>
                <a:spcPts val="0"/>
              </a:spcBef>
              <a:spcAft>
                <a:spcPts val="0"/>
              </a:spcAft>
              <a:buClr>
                <a:srgbClr val="000000"/>
              </a:buClr>
              <a:buSzPct val="100000"/>
              <a:buChar char="○"/>
            </a:pPr>
            <a:r>
              <a:rPr lang="en" sz="1800">
                <a:solidFill>
                  <a:srgbClr val="000000"/>
                </a:solidFill>
              </a:rPr>
              <a:t>SL Site: Louisburg Elementary</a:t>
            </a:r>
            <a:endParaRPr sz="1800">
              <a:solidFill>
                <a:srgbClr val="000000"/>
              </a:solidFill>
            </a:endParaRPr>
          </a:p>
          <a:p>
            <a:pPr indent="0" lvl="0" marL="0" rtl="0" algn="l">
              <a:spcBef>
                <a:spcPts val="1000"/>
              </a:spcBef>
              <a:spcAft>
                <a:spcPts val="1000"/>
              </a:spcAft>
              <a:buNone/>
            </a:pPr>
            <a:r>
              <a:rPr b="1" i="1" lang="en" sz="1800">
                <a:solidFill>
                  <a:srgbClr val="000000"/>
                </a:solidFill>
              </a:rPr>
              <a:t>Support for 1st grade is contingent on funding and space.  State </a:t>
            </a:r>
            <a:r>
              <a:rPr b="1" i="1" lang="en" sz="1800">
                <a:solidFill>
                  <a:srgbClr val="000000"/>
                </a:solidFill>
              </a:rPr>
              <a:t>funding for required Read to Achieve camp is limited and will be used to support as many students as possible. There are no remaining ESSER funds to supplement camp costs in Summer 2025.</a:t>
            </a:r>
            <a:endParaRPr sz="180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729450" y="1318650"/>
            <a:ext cx="7688700" cy="535200"/>
          </a:xfrm>
          <a:prstGeom prst="rect">
            <a:avLst/>
          </a:prstGeom>
        </p:spPr>
        <p:txBody>
          <a:bodyPr anchorCtr="0" anchor="t" bIns="75575" lIns="75575" spcFirstLastPara="1" rIns="75575" wrap="square" tIns="75575">
            <a:normAutofit/>
          </a:bodyPr>
          <a:lstStyle/>
          <a:p>
            <a:pPr indent="0" lvl="0" marL="0" rtl="0" algn="l">
              <a:spcBef>
                <a:spcPts val="0"/>
              </a:spcBef>
              <a:spcAft>
                <a:spcPts val="0"/>
              </a:spcAft>
              <a:buNone/>
            </a:pPr>
            <a:r>
              <a:rPr lang="en"/>
              <a:t>Middle School Summer Learning Opportunity</a:t>
            </a:r>
            <a:endParaRPr/>
          </a:p>
        </p:txBody>
      </p:sp>
      <p:sp>
        <p:nvSpPr>
          <p:cNvPr id="104" name="Google Shape;104;p16"/>
          <p:cNvSpPr txBox="1"/>
          <p:nvPr>
            <p:ph idx="1" type="body"/>
          </p:nvPr>
        </p:nvSpPr>
        <p:spPr>
          <a:xfrm>
            <a:off x="729450" y="1850275"/>
            <a:ext cx="7688700" cy="2728200"/>
          </a:xfrm>
          <a:prstGeom prst="rect">
            <a:avLst/>
          </a:prstGeom>
        </p:spPr>
        <p:txBody>
          <a:bodyPr anchorCtr="0" anchor="t" bIns="75575" lIns="75575" spcFirstLastPara="1" rIns="75575" wrap="square" tIns="75575">
            <a:normAutofit/>
          </a:bodyPr>
          <a:lstStyle/>
          <a:p>
            <a:pPr indent="-342900" lvl="0" marL="457200" rtl="0" algn="l">
              <a:spcBef>
                <a:spcPts val="0"/>
              </a:spcBef>
              <a:spcAft>
                <a:spcPts val="0"/>
              </a:spcAft>
              <a:buClr>
                <a:srgbClr val="000000"/>
              </a:buClr>
              <a:buSzPts val="1800"/>
              <a:buChar char="●"/>
            </a:pPr>
            <a:r>
              <a:rPr lang="en" sz="1800">
                <a:solidFill>
                  <a:srgbClr val="000000"/>
                </a:solidFill>
              </a:rPr>
              <a:t>6 Career Camps</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Art Camp (Funded through NC Arts Council)</a:t>
            </a:r>
            <a:endParaRPr sz="1800">
              <a:solidFill>
                <a:srgbClr val="000000"/>
              </a:solidFill>
            </a:endParaRPr>
          </a:p>
          <a:p>
            <a:pPr indent="0" lvl="0" marL="0" rtl="0" algn="l">
              <a:spcBef>
                <a:spcPts val="1000"/>
              </a:spcBef>
              <a:spcAft>
                <a:spcPts val="1000"/>
              </a:spcAft>
              <a:buNone/>
            </a:pPr>
            <a:r>
              <a:rPr lang="en" sz="1800">
                <a:solidFill>
                  <a:srgbClr val="000000"/>
                </a:solidFill>
              </a:rPr>
              <a:t>Middle school students will also have the opportunity to participate in CTE career  and art camps held at our traditional high schools during the last week of June.  Students in 8th grade will also have the opportunity to participate in District C Teamship.</a:t>
            </a:r>
            <a:endParaRPr sz="180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type="title"/>
          </p:nvPr>
        </p:nvSpPr>
        <p:spPr>
          <a:xfrm>
            <a:off x="729450" y="1318650"/>
            <a:ext cx="7688700" cy="535200"/>
          </a:xfrm>
          <a:prstGeom prst="rect">
            <a:avLst/>
          </a:prstGeom>
        </p:spPr>
        <p:txBody>
          <a:bodyPr anchorCtr="0" anchor="t" bIns="75575" lIns="75575" spcFirstLastPara="1" rIns="75575" wrap="square" tIns="75575">
            <a:normAutofit/>
          </a:bodyPr>
          <a:lstStyle/>
          <a:p>
            <a:pPr indent="0" lvl="0" marL="0" rtl="0" algn="l">
              <a:spcBef>
                <a:spcPts val="0"/>
              </a:spcBef>
              <a:spcAft>
                <a:spcPts val="0"/>
              </a:spcAft>
              <a:buNone/>
            </a:pPr>
            <a:r>
              <a:rPr lang="en"/>
              <a:t>High School Summer Learning Opportunity	</a:t>
            </a:r>
            <a:endParaRPr/>
          </a:p>
        </p:txBody>
      </p:sp>
      <p:sp>
        <p:nvSpPr>
          <p:cNvPr id="110" name="Google Shape;110;p17"/>
          <p:cNvSpPr txBox="1"/>
          <p:nvPr>
            <p:ph idx="1" type="body"/>
          </p:nvPr>
        </p:nvSpPr>
        <p:spPr>
          <a:xfrm>
            <a:off x="729450" y="1922950"/>
            <a:ext cx="7688700" cy="3005100"/>
          </a:xfrm>
          <a:prstGeom prst="rect">
            <a:avLst/>
          </a:prstGeom>
        </p:spPr>
        <p:txBody>
          <a:bodyPr anchorCtr="0" anchor="t" bIns="75575" lIns="75575" spcFirstLastPara="1" rIns="75575" wrap="square" tIns="75575">
            <a:normAutofit/>
          </a:bodyPr>
          <a:lstStyle/>
          <a:p>
            <a:pPr indent="-342900" lvl="0" marL="457200" rtl="0" algn="l">
              <a:spcBef>
                <a:spcPts val="0"/>
              </a:spcBef>
              <a:spcAft>
                <a:spcPts val="0"/>
              </a:spcAft>
              <a:buClr>
                <a:srgbClr val="000000"/>
              </a:buClr>
              <a:buSzPts val="1800"/>
              <a:buChar char="●"/>
            </a:pPr>
            <a:r>
              <a:rPr lang="en" sz="1800">
                <a:solidFill>
                  <a:srgbClr val="000000"/>
                </a:solidFill>
              </a:rPr>
              <a:t>Identified high school </a:t>
            </a:r>
            <a:r>
              <a:rPr lang="en" sz="1800">
                <a:solidFill>
                  <a:srgbClr val="000000"/>
                </a:solidFill>
              </a:rPr>
              <a:t>students</a:t>
            </a:r>
            <a:r>
              <a:rPr lang="en" sz="1800">
                <a:solidFill>
                  <a:srgbClr val="000000"/>
                </a:solidFill>
              </a:rPr>
              <a:t> will work to recover credits missed during the 2024-2025 school year.  The goal is for </a:t>
            </a:r>
            <a:r>
              <a:rPr lang="en" sz="1800">
                <a:solidFill>
                  <a:srgbClr val="000000"/>
                </a:solidFill>
              </a:rPr>
              <a:t>students</a:t>
            </a:r>
            <a:r>
              <a:rPr lang="en" sz="1800">
                <a:solidFill>
                  <a:srgbClr val="000000"/>
                </a:solidFill>
              </a:rPr>
              <a:t> to remain on-track to graduate with their 9th grade cohort.</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District C Teamship will be offered  to interested students in grades 8-12.</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SL Site: Each traditional high school; District C Teamship--Louisburg College</a:t>
            </a:r>
            <a:endParaRPr sz="180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114" name="Shape 114"/>
        <p:cNvGrpSpPr/>
        <p:nvPr/>
      </p:nvGrpSpPr>
      <p:grpSpPr>
        <a:xfrm>
          <a:off x="0" y="0"/>
          <a:ext cx="0" cy="0"/>
          <a:chOff x="0" y="0"/>
          <a:chExt cx="0" cy="0"/>
        </a:xfrm>
      </p:grpSpPr>
      <p:sp>
        <p:nvSpPr>
          <p:cNvPr id="115" name="Google Shape;115;p18"/>
          <p:cNvSpPr txBox="1"/>
          <p:nvPr/>
        </p:nvSpPr>
        <p:spPr>
          <a:xfrm>
            <a:off x="361650" y="4205550"/>
            <a:ext cx="84207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300">
                <a:solidFill>
                  <a:schemeClr val="lt1"/>
                </a:solidFill>
                <a:latin typeface="Lato"/>
                <a:ea typeface="Lato"/>
                <a:cs typeface="Lato"/>
                <a:sym typeface="Lato"/>
              </a:rPr>
              <a:t>**Meals/snacks will be provide to students for all opportunities. Transportation will be provided to all students EXCEPT those participating in CTE Career and Art Camps and Career Accelerator/District C*</a:t>
            </a:r>
            <a:endParaRPr i="1" sz="1300">
              <a:solidFill>
                <a:schemeClr val="lt1"/>
              </a:solidFill>
              <a:latin typeface="Lato"/>
              <a:ea typeface="Lato"/>
              <a:cs typeface="Lato"/>
              <a:sym typeface="Lato"/>
            </a:endParaRPr>
          </a:p>
        </p:txBody>
      </p:sp>
      <p:pic>
        <p:nvPicPr>
          <p:cNvPr id="116" name="Google Shape;116;p18"/>
          <p:cNvPicPr preferRelativeResize="0"/>
          <p:nvPr/>
        </p:nvPicPr>
        <p:blipFill>
          <a:blip r:embed="rId3">
            <a:alphaModFix/>
          </a:blip>
          <a:stretch>
            <a:fillRect/>
          </a:stretch>
        </p:blipFill>
        <p:spPr>
          <a:xfrm>
            <a:off x="152400" y="971125"/>
            <a:ext cx="8839202" cy="296002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9"/>
          <p:cNvSpPr txBox="1"/>
          <p:nvPr>
            <p:ph type="title"/>
          </p:nvPr>
        </p:nvSpPr>
        <p:spPr>
          <a:xfrm>
            <a:off x="729450" y="1318650"/>
            <a:ext cx="7688700" cy="535200"/>
          </a:xfrm>
          <a:prstGeom prst="rect">
            <a:avLst/>
          </a:prstGeom>
        </p:spPr>
        <p:txBody>
          <a:bodyPr anchorCtr="0" anchor="t" bIns="75575" lIns="75575" spcFirstLastPara="1" rIns="75575" wrap="square" tIns="75575">
            <a:normAutofit/>
          </a:bodyPr>
          <a:lstStyle/>
          <a:p>
            <a:pPr indent="0" lvl="0" marL="0" rtl="0" algn="l">
              <a:spcBef>
                <a:spcPts val="0"/>
              </a:spcBef>
              <a:spcAft>
                <a:spcPts val="0"/>
              </a:spcAft>
              <a:buNone/>
            </a:pPr>
            <a:r>
              <a:rPr lang="en"/>
              <a:t>Summer Learning Staffing</a:t>
            </a:r>
            <a:endParaRPr/>
          </a:p>
        </p:txBody>
      </p:sp>
      <p:sp>
        <p:nvSpPr>
          <p:cNvPr id="122" name="Google Shape;122;p19"/>
          <p:cNvSpPr txBox="1"/>
          <p:nvPr>
            <p:ph idx="1" type="body"/>
          </p:nvPr>
        </p:nvSpPr>
        <p:spPr>
          <a:xfrm>
            <a:off x="729450" y="1731725"/>
            <a:ext cx="7688700" cy="3217800"/>
          </a:xfrm>
          <a:prstGeom prst="rect">
            <a:avLst/>
          </a:prstGeom>
        </p:spPr>
        <p:txBody>
          <a:bodyPr anchorCtr="0" anchor="t" bIns="75575" lIns="75575" spcFirstLastPara="1" rIns="75575" wrap="square" tIns="75575">
            <a:normAutofit fontScale="25000" lnSpcReduction="20000"/>
          </a:bodyPr>
          <a:lstStyle/>
          <a:p>
            <a:pPr indent="-342900" lvl="0" marL="457200" rtl="0" algn="l">
              <a:spcBef>
                <a:spcPts val="0"/>
              </a:spcBef>
              <a:spcAft>
                <a:spcPts val="0"/>
              </a:spcAft>
              <a:buClr>
                <a:srgbClr val="000000"/>
              </a:buClr>
              <a:buSzPct val="100000"/>
              <a:buChar char="●"/>
            </a:pPr>
            <a:r>
              <a:rPr lang="en" sz="7200">
                <a:solidFill>
                  <a:srgbClr val="000000"/>
                </a:solidFill>
              </a:rPr>
              <a:t>FCS employees have received a survey where they can indicate interest and availability to serve during the 2025 Summer Learning needs.</a:t>
            </a:r>
            <a:endParaRPr sz="7200">
              <a:solidFill>
                <a:srgbClr val="000000"/>
              </a:solidFill>
            </a:endParaRPr>
          </a:p>
          <a:p>
            <a:pPr indent="-342900" lvl="0" marL="457200" rtl="0" algn="l">
              <a:spcBef>
                <a:spcPts val="0"/>
              </a:spcBef>
              <a:spcAft>
                <a:spcPts val="0"/>
              </a:spcAft>
              <a:buClr>
                <a:srgbClr val="000000"/>
              </a:buClr>
              <a:buSzPct val="100000"/>
              <a:buChar char="●"/>
            </a:pPr>
            <a:r>
              <a:rPr lang="en" sz="7200">
                <a:solidFill>
                  <a:srgbClr val="000000"/>
                </a:solidFill>
              </a:rPr>
              <a:t>Compensation (Previously Board Approved):</a:t>
            </a:r>
            <a:endParaRPr sz="7200">
              <a:solidFill>
                <a:srgbClr val="000000"/>
              </a:solidFill>
            </a:endParaRPr>
          </a:p>
          <a:p>
            <a:pPr indent="-342900" lvl="1" marL="914400" rtl="0" algn="l">
              <a:spcBef>
                <a:spcPts val="0"/>
              </a:spcBef>
              <a:spcAft>
                <a:spcPts val="0"/>
              </a:spcAft>
              <a:buClr>
                <a:srgbClr val="000000"/>
              </a:buClr>
              <a:buSzPct val="100000"/>
              <a:buChar char="○"/>
            </a:pPr>
            <a:r>
              <a:rPr lang="en" sz="7200">
                <a:solidFill>
                  <a:srgbClr val="000000"/>
                </a:solidFill>
              </a:rPr>
              <a:t>Teachers will receive an hourly rate of $31 per hour.</a:t>
            </a:r>
            <a:endParaRPr sz="7200">
              <a:solidFill>
                <a:srgbClr val="000000"/>
              </a:solidFill>
            </a:endParaRPr>
          </a:p>
          <a:p>
            <a:pPr indent="-342900" lvl="1" marL="914400" rtl="0" algn="l">
              <a:spcBef>
                <a:spcPts val="0"/>
              </a:spcBef>
              <a:spcAft>
                <a:spcPts val="0"/>
              </a:spcAft>
              <a:buClr>
                <a:srgbClr val="000000"/>
              </a:buClr>
              <a:buSzPct val="100000"/>
              <a:buChar char="○"/>
            </a:pPr>
            <a:r>
              <a:rPr lang="en" sz="7200">
                <a:solidFill>
                  <a:srgbClr val="000000"/>
                </a:solidFill>
              </a:rPr>
              <a:t>Teacher assistants will receive an hourly rate of $21 per hour.</a:t>
            </a:r>
            <a:endParaRPr sz="7200">
              <a:solidFill>
                <a:srgbClr val="000000"/>
              </a:solidFill>
            </a:endParaRPr>
          </a:p>
          <a:p>
            <a:pPr indent="-342900" lvl="1" marL="914400" rtl="0" algn="l">
              <a:spcBef>
                <a:spcPts val="0"/>
              </a:spcBef>
              <a:spcAft>
                <a:spcPts val="0"/>
              </a:spcAft>
              <a:buClr>
                <a:srgbClr val="000000"/>
              </a:buClr>
              <a:buSzPct val="100000"/>
              <a:buChar char="○"/>
            </a:pPr>
            <a:r>
              <a:rPr lang="en" sz="7200">
                <a:solidFill>
                  <a:srgbClr val="000000"/>
                </a:solidFill>
              </a:rPr>
              <a:t>Bus driver/child nutrition staff will receive an hourly rate of $17.76 per hour.</a:t>
            </a:r>
            <a:endParaRPr sz="7200">
              <a:solidFill>
                <a:srgbClr val="000000"/>
              </a:solidFill>
            </a:endParaRPr>
          </a:p>
          <a:p>
            <a:pPr indent="-342900" lvl="1" marL="914400" rtl="0" algn="l">
              <a:spcBef>
                <a:spcPts val="0"/>
              </a:spcBef>
              <a:spcAft>
                <a:spcPts val="0"/>
              </a:spcAft>
              <a:buClr>
                <a:srgbClr val="000000"/>
              </a:buClr>
              <a:buSzPct val="100000"/>
              <a:buChar char="○"/>
            </a:pPr>
            <a:r>
              <a:rPr lang="en" sz="7200">
                <a:solidFill>
                  <a:srgbClr val="000000"/>
                </a:solidFill>
              </a:rPr>
              <a:t>Some staff may receive an additional signing or performance bonus per NC legislation.</a:t>
            </a:r>
            <a:endParaRPr sz="7200">
              <a:solidFill>
                <a:srgbClr val="000000"/>
              </a:solidFill>
            </a:endParaRPr>
          </a:p>
          <a:p>
            <a:pPr indent="0" lvl="0" marL="0" rtl="0" algn="l">
              <a:spcBef>
                <a:spcPts val="1000"/>
              </a:spcBef>
              <a:spcAft>
                <a:spcPts val="0"/>
              </a:spcAft>
              <a:buNone/>
            </a:pPr>
            <a:r>
              <a:t/>
            </a:r>
            <a:endParaRPr sz="7200" strike="sngStrike">
              <a:solidFill>
                <a:srgbClr val="000000"/>
              </a:solidFill>
            </a:endParaRPr>
          </a:p>
          <a:p>
            <a:pPr indent="0" lvl="0" marL="0" rtl="0" algn="l">
              <a:spcBef>
                <a:spcPts val="1000"/>
              </a:spcBef>
              <a:spcAft>
                <a:spcPts val="0"/>
              </a:spcAft>
              <a:buNone/>
            </a:pPr>
            <a:r>
              <a:t/>
            </a:r>
            <a:endParaRPr b="1" sz="2850">
              <a:solidFill>
                <a:srgbClr val="000000"/>
              </a:solidFill>
            </a:endParaRPr>
          </a:p>
          <a:p>
            <a:pPr indent="0" lvl="0" marL="0" rtl="0" algn="l">
              <a:spcBef>
                <a:spcPts val="0"/>
              </a:spcBef>
              <a:spcAft>
                <a:spcPts val="0"/>
              </a:spcAft>
              <a:buNone/>
            </a:pPr>
            <a:r>
              <a:t/>
            </a:r>
            <a:endParaRPr sz="1800"/>
          </a:p>
          <a:p>
            <a:pPr indent="0" lvl="0" marL="0" rtl="0" algn="l">
              <a:spcBef>
                <a:spcPts val="1000"/>
              </a:spcBef>
              <a:spcAft>
                <a:spcPts val="0"/>
              </a:spcAft>
              <a:buNone/>
            </a:pPr>
            <a:r>
              <a:t/>
            </a:r>
            <a:endParaRPr sz="1800"/>
          </a:p>
          <a:p>
            <a:pPr indent="0" lvl="0" marL="0" rtl="0" algn="l">
              <a:spcBef>
                <a:spcPts val="1000"/>
              </a:spcBef>
              <a:spcAft>
                <a:spcPts val="10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ph type="title"/>
          </p:nvPr>
        </p:nvSpPr>
        <p:spPr>
          <a:xfrm>
            <a:off x="729450" y="1318650"/>
            <a:ext cx="7688700" cy="535200"/>
          </a:xfrm>
          <a:prstGeom prst="rect">
            <a:avLst/>
          </a:prstGeom>
        </p:spPr>
        <p:txBody>
          <a:bodyPr anchorCtr="0" anchor="t" bIns="75575" lIns="75575" spcFirstLastPara="1" rIns="75575" wrap="square" tIns="75575">
            <a:normAutofit fontScale="90000"/>
          </a:bodyPr>
          <a:lstStyle/>
          <a:p>
            <a:pPr indent="0" lvl="0" marL="0" rtl="0" algn="l">
              <a:spcBef>
                <a:spcPts val="0"/>
              </a:spcBef>
              <a:spcAft>
                <a:spcPts val="0"/>
              </a:spcAft>
              <a:buNone/>
            </a:pPr>
            <a:r>
              <a:rPr lang="en"/>
              <a:t>Summer Learning Staff Bonuses (</a:t>
            </a:r>
            <a:r>
              <a:rPr i="1" lang="en"/>
              <a:t>Read to Achieve Camps only</a:t>
            </a:r>
            <a:r>
              <a:rPr lang="en"/>
              <a:t>)</a:t>
            </a:r>
            <a:endParaRPr/>
          </a:p>
        </p:txBody>
      </p:sp>
      <p:sp>
        <p:nvSpPr>
          <p:cNvPr id="128" name="Google Shape;128;p20"/>
          <p:cNvSpPr txBox="1"/>
          <p:nvPr>
            <p:ph idx="1" type="body"/>
          </p:nvPr>
        </p:nvSpPr>
        <p:spPr>
          <a:xfrm>
            <a:off x="359825" y="1853850"/>
            <a:ext cx="8407200" cy="2637000"/>
          </a:xfrm>
          <a:prstGeom prst="rect">
            <a:avLst/>
          </a:prstGeom>
        </p:spPr>
        <p:txBody>
          <a:bodyPr anchorCtr="0" anchor="t" bIns="75575" lIns="75575" spcFirstLastPara="1" rIns="75575" wrap="square" tIns="75575">
            <a:noAutofit/>
          </a:bodyPr>
          <a:lstStyle/>
          <a:p>
            <a:pPr indent="0" lvl="0" marL="0" rtl="0" algn="l">
              <a:spcBef>
                <a:spcPts val="0"/>
              </a:spcBef>
              <a:spcAft>
                <a:spcPts val="0"/>
              </a:spcAft>
              <a:buNone/>
            </a:pPr>
            <a:r>
              <a:rPr lang="en" sz="1300">
                <a:solidFill>
                  <a:srgbClr val="000000"/>
                </a:solidFill>
              </a:rPr>
              <a:t>Signing Bonus</a:t>
            </a:r>
            <a:endParaRPr sz="1300">
              <a:solidFill>
                <a:srgbClr val="000000"/>
              </a:solidFill>
            </a:endParaRPr>
          </a:p>
          <a:p>
            <a:pPr indent="0" lvl="0" marL="0" rtl="0" algn="l">
              <a:spcBef>
                <a:spcPts val="0"/>
              </a:spcBef>
              <a:spcAft>
                <a:spcPts val="0"/>
              </a:spcAft>
              <a:buNone/>
            </a:pPr>
            <a:r>
              <a:rPr lang="en" sz="1300">
                <a:solidFill>
                  <a:srgbClr val="000000"/>
                </a:solidFill>
              </a:rPr>
              <a:t>A one time $1,200 signing bonus (Per NC SL 2021-8 Section 7.(b)) will be paid to any teacher that</a:t>
            </a:r>
            <a:endParaRPr sz="1300">
              <a:solidFill>
                <a:srgbClr val="000000"/>
              </a:solidFill>
            </a:endParaRPr>
          </a:p>
          <a:p>
            <a:pPr indent="0" lvl="0" marL="0" rtl="0" algn="l">
              <a:spcBef>
                <a:spcPts val="0"/>
              </a:spcBef>
              <a:spcAft>
                <a:spcPts val="0"/>
              </a:spcAft>
              <a:buNone/>
            </a:pPr>
            <a:r>
              <a:rPr lang="en" sz="1300">
                <a:solidFill>
                  <a:srgbClr val="000000"/>
                </a:solidFill>
              </a:rPr>
              <a:t>meets all of the following criteria:</a:t>
            </a:r>
            <a:endParaRPr sz="1300">
              <a:solidFill>
                <a:srgbClr val="000000"/>
              </a:solidFill>
            </a:endParaRPr>
          </a:p>
          <a:p>
            <a:pPr indent="-311150" lvl="0" marL="457200" rtl="0" algn="l">
              <a:spcBef>
                <a:spcPts val="0"/>
              </a:spcBef>
              <a:spcAft>
                <a:spcPts val="0"/>
              </a:spcAft>
              <a:buClr>
                <a:srgbClr val="000000"/>
              </a:buClr>
              <a:buSzPts val="1300"/>
              <a:buChar char="●"/>
            </a:pPr>
            <a:r>
              <a:rPr lang="en" sz="1300">
                <a:solidFill>
                  <a:srgbClr val="000000"/>
                </a:solidFill>
              </a:rPr>
              <a:t>Is associated with high growth in reading based on EVAAS data;</a:t>
            </a:r>
            <a:endParaRPr sz="1300">
              <a:solidFill>
                <a:srgbClr val="000000"/>
              </a:solidFill>
            </a:endParaRPr>
          </a:p>
          <a:p>
            <a:pPr indent="-311150" lvl="0" marL="457200" rtl="0" algn="l">
              <a:spcBef>
                <a:spcPts val="0"/>
              </a:spcBef>
              <a:spcAft>
                <a:spcPts val="0"/>
              </a:spcAft>
              <a:buClr>
                <a:srgbClr val="000000"/>
              </a:buClr>
              <a:buSzPts val="1300"/>
              <a:buFont typeface="Arial"/>
              <a:buChar char="●"/>
            </a:pPr>
            <a:r>
              <a:rPr lang="en" sz="1300">
                <a:solidFill>
                  <a:srgbClr val="000000"/>
                </a:solidFill>
              </a:rPr>
              <a:t>Was awarded a reading performance bonus administered by the Department of Public Instruction; and </a:t>
            </a:r>
            <a:endParaRPr sz="1300">
              <a:solidFill>
                <a:srgbClr val="000000"/>
              </a:solidFill>
            </a:endParaRPr>
          </a:p>
          <a:p>
            <a:pPr indent="-311150" lvl="0" marL="457200" rtl="0" algn="l">
              <a:spcBef>
                <a:spcPts val="0"/>
              </a:spcBef>
              <a:spcAft>
                <a:spcPts val="0"/>
              </a:spcAft>
              <a:buClr>
                <a:srgbClr val="000000"/>
              </a:buClr>
              <a:buSzPts val="1300"/>
              <a:buChar char="●"/>
            </a:pPr>
            <a:r>
              <a:rPr lang="en" sz="1300">
                <a:solidFill>
                  <a:srgbClr val="000000"/>
                </a:solidFill>
              </a:rPr>
              <a:t>Accepts employment to provide instruction during a reading camp.</a:t>
            </a:r>
            <a:endParaRPr sz="1300">
              <a:solidFill>
                <a:srgbClr val="000000"/>
              </a:solidFill>
            </a:endParaRPr>
          </a:p>
          <a:p>
            <a:pPr indent="0" lvl="0" marL="0" rtl="0" algn="l">
              <a:spcBef>
                <a:spcPts val="0"/>
              </a:spcBef>
              <a:spcAft>
                <a:spcPts val="0"/>
              </a:spcAft>
              <a:buNone/>
            </a:pPr>
            <a:r>
              <a:rPr i="1" lang="en" sz="1300">
                <a:solidFill>
                  <a:srgbClr val="000000"/>
                </a:solidFill>
              </a:rPr>
              <a:t>Any signing bonus provided is not subject to retirement.</a:t>
            </a:r>
            <a:endParaRPr i="1" sz="1300">
              <a:solidFill>
                <a:srgbClr val="000000"/>
              </a:solidFill>
            </a:endParaRPr>
          </a:p>
          <a:p>
            <a:pPr indent="0" lvl="0" marL="0" rtl="0" algn="l">
              <a:spcBef>
                <a:spcPts val="0"/>
              </a:spcBef>
              <a:spcAft>
                <a:spcPts val="0"/>
              </a:spcAft>
              <a:buNone/>
            </a:pPr>
            <a:r>
              <a:t/>
            </a:r>
            <a:endParaRPr sz="1300">
              <a:solidFill>
                <a:srgbClr val="000000"/>
              </a:solidFill>
            </a:endParaRPr>
          </a:p>
          <a:p>
            <a:pPr indent="0" lvl="0" marL="0" rtl="0" algn="l">
              <a:spcBef>
                <a:spcPts val="0"/>
              </a:spcBef>
              <a:spcAft>
                <a:spcPts val="0"/>
              </a:spcAft>
              <a:buNone/>
            </a:pPr>
            <a:r>
              <a:rPr i="1" lang="en" sz="1300">
                <a:solidFill>
                  <a:srgbClr val="000000"/>
                </a:solidFill>
              </a:rPr>
              <a:t>Performance Bonus</a:t>
            </a:r>
            <a:endParaRPr i="1" sz="1300">
              <a:solidFill>
                <a:srgbClr val="000000"/>
              </a:solidFill>
            </a:endParaRPr>
          </a:p>
          <a:p>
            <a:pPr indent="0" lvl="0" marL="0" rtl="0" algn="l">
              <a:spcBef>
                <a:spcPts val="0"/>
              </a:spcBef>
              <a:spcAft>
                <a:spcPts val="0"/>
              </a:spcAft>
              <a:buNone/>
            </a:pPr>
            <a:r>
              <a:rPr lang="en" sz="1300">
                <a:solidFill>
                  <a:srgbClr val="000000"/>
                </a:solidFill>
              </a:rPr>
              <a:t>A one time $150 performance bonus will be paid (Per NC SL 2021-8 Section 7.(b)), to a teacher who provided instruction at a third grade reading camp for each student not demonstrating reading proficiency assigned to that teacher who demonstrated reading proficiency on an alternative assessment at the end of the reading camp.</a:t>
            </a:r>
            <a:endParaRPr sz="1300">
              <a:solidFill>
                <a:srgbClr val="000000"/>
              </a:solidFill>
            </a:endParaRPr>
          </a:p>
          <a:p>
            <a:pPr indent="0" lvl="0" marL="0" rtl="0" algn="l">
              <a:spcBef>
                <a:spcPts val="0"/>
              </a:spcBef>
              <a:spcAft>
                <a:spcPts val="0"/>
              </a:spcAft>
              <a:buNone/>
            </a:pPr>
            <a:r>
              <a:rPr i="1" lang="en" sz="1400">
                <a:solidFill>
                  <a:srgbClr val="000000"/>
                </a:solidFill>
              </a:rPr>
              <a:t>Any performance bonuses provided are not subject to retirement.</a:t>
            </a:r>
            <a:endParaRPr i="1" sz="1400">
              <a:solidFill>
                <a:srgbClr val="000000"/>
              </a:solidFill>
            </a:endParaRPr>
          </a:p>
          <a:p>
            <a:pPr indent="0" lvl="0" marL="0" rtl="0" algn="l">
              <a:spcBef>
                <a:spcPts val="0"/>
              </a:spcBef>
              <a:spcAft>
                <a:spcPts val="10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729450" y="864300"/>
            <a:ext cx="7021200" cy="2985000"/>
          </a:xfrm>
          <a:prstGeom prst="rect">
            <a:avLst/>
          </a:prstGeom>
        </p:spPr>
        <p:txBody>
          <a:bodyPr anchorCtr="0" anchor="ctr" bIns="75575" lIns="75575" spcFirstLastPara="1" rIns="75575" wrap="square" tIns="75575">
            <a:normAutofit/>
          </a:bodyPr>
          <a:lstStyle/>
          <a:p>
            <a:pPr indent="0" lvl="0" marL="0" rtl="0" algn="l">
              <a:spcBef>
                <a:spcPts val="0"/>
              </a:spcBef>
              <a:spcAft>
                <a:spcPts val="0"/>
              </a:spcAft>
              <a:buNone/>
            </a:pPr>
            <a:r>
              <a:rPr lang="en" sz="3600"/>
              <a:t>THANK YOU!</a:t>
            </a:r>
            <a:endParaRPr sz="3600"/>
          </a:p>
          <a:p>
            <a:pPr indent="0" lvl="0" marL="0" rtl="0" algn="l">
              <a:spcBef>
                <a:spcPts val="0"/>
              </a:spcBef>
              <a:spcAft>
                <a:spcPts val="0"/>
              </a:spcAft>
              <a:buNone/>
            </a:pPr>
            <a:r>
              <a:t/>
            </a:r>
            <a:endParaRPr sz="3600"/>
          </a:p>
          <a:p>
            <a:pPr indent="0" lvl="0" marL="0" rtl="0" algn="l">
              <a:spcBef>
                <a:spcPts val="0"/>
              </a:spcBef>
              <a:spcAft>
                <a:spcPts val="0"/>
              </a:spcAft>
              <a:buNone/>
            </a:pPr>
            <a:r>
              <a:rPr lang="en" sz="3600"/>
              <a:t>Do you have any questions?</a:t>
            </a:r>
            <a:endParaRPr sz="3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txBox="1"/>
          <p:nvPr>
            <p:ph type="ctrTitle"/>
          </p:nvPr>
        </p:nvSpPr>
        <p:spPr>
          <a:xfrm>
            <a:off x="727950" y="1193275"/>
            <a:ext cx="7688100" cy="760800"/>
          </a:xfrm>
          <a:prstGeom prst="rect">
            <a:avLst/>
          </a:prstGeom>
        </p:spPr>
        <p:txBody>
          <a:bodyPr anchorCtr="0" anchor="t" bIns="75575" lIns="75575" spcFirstLastPara="1" rIns="75575" wrap="square" tIns="75575">
            <a:normAutofit/>
          </a:bodyPr>
          <a:lstStyle/>
          <a:p>
            <a:pPr indent="0" lvl="0" marL="0" rtl="0" algn="l">
              <a:spcBef>
                <a:spcPts val="0"/>
              </a:spcBef>
              <a:spcAft>
                <a:spcPts val="0"/>
              </a:spcAft>
              <a:buNone/>
            </a:pPr>
            <a:r>
              <a:rPr lang="en"/>
              <a:t>Summer Remediation Plan, 2025</a:t>
            </a:r>
            <a:endParaRPr/>
          </a:p>
        </p:txBody>
      </p:sp>
      <p:sp>
        <p:nvSpPr>
          <p:cNvPr id="139" name="Google Shape;139;p22"/>
          <p:cNvSpPr txBox="1"/>
          <p:nvPr>
            <p:ph idx="1" type="subTitle"/>
          </p:nvPr>
        </p:nvSpPr>
        <p:spPr>
          <a:xfrm>
            <a:off x="367950" y="1848375"/>
            <a:ext cx="8408100" cy="2759400"/>
          </a:xfrm>
          <a:prstGeom prst="rect">
            <a:avLst/>
          </a:prstGeom>
        </p:spPr>
        <p:txBody>
          <a:bodyPr anchorCtr="0" anchor="t" bIns="75575" lIns="75575" spcFirstLastPara="1" rIns="75575" wrap="square" tIns="75575">
            <a:noAutofit/>
          </a:bodyPr>
          <a:lstStyle/>
          <a:p>
            <a:pPr indent="0" lvl="0" marL="0" rtl="0" algn="l">
              <a:spcBef>
                <a:spcPts val="0"/>
              </a:spcBef>
              <a:spcAft>
                <a:spcPts val="0"/>
              </a:spcAft>
              <a:buNone/>
            </a:pPr>
            <a:r>
              <a:rPr lang="en" sz="1700">
                <a:solidFill>
                  <a:schemeClr val="lt1"/>
                </a:solidFill>
              </a:rPr>
              <a:t>On Wednesday, April 2, the Department of Public Instruction issued a  memo stating that districts can now provide  remediation/retesting opportunities both before and after the end of the school year. </a:t>
            </a:r>
            <a:endParaRPr sz="1700">
              <a:solidFill>
                <a:schemeClr val="lt1"/>
              </a:solidFill>
            </a:endParaRPr>
          </a:p>
          <a:p>
            <a:pPr indent="0" lvl="0" marL="0" rtl="0" algn="l">
              <a:spcBef>
                <a:spcPts val="0"/>
              </a:spcBef>
              <a:spcAft>
                <a:spcPts val="0"/>
              </a:spcAft>
              <a:buNone/>
            </a:pPr>
            <a:r>
              <a:t/>
            </a:r>
            <a:endParaRPr sz="1700">
              <a:solidFill>
                <a:schemeClr val="lt1"/>
              </a:solidFill>
            </a:endParaRPr>
          </a:p>
          <a:p>
            <a:pPr indent="0" lvl="0" marL="0" rtl="0" algn="l">
              <a:spcBef>
                <a:spcPts val="0"/>
              </a:spcBef>
              <a:spcAft>
                <a:spcPts val="0"/>
              </a:spcAft>
              <a:buNone/>
            </a:pPr>
            <a:r>
              <a:rPr lang="en" sz="1700">
                <a:solidFill>
                  <a:schemeClr val="lt1"/>
                </a:solidFill>
              </a:rPr>
              <a:t>In anticipation of the memo, meetings were held with school principals to discuss the implications of remediation/retesting prior to the end of the school year.  Elementary and middle school principals wish to provide a remediation/retesting opportunity to students before June 10 (June 13 for YES). High school principals prefer to leave remediation/retesting until after school dismisses. With a shortened testing window, 5 days vs 10 days for ES and MS, coupled with a  delay English II scores, testing </a:t>
            </a:r>
            <a:r>
              <a:rPr lang="en" sz="1700">
                <a:solidFill>
                  <a:schemeClr val="lt1"/>
                </a:solidFill>
              </a:rPr>
              <a:t>prior to the end of the school year almost impossible.</a:t>
            </a:r>
            <a:endParaRPr sz="17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3"/>
          <p:cNvSpPr txBox="1"/>
          <p:nvPr>
            <p:ph type="ctrTitle"/>
          </p:nvPr>
        </p:nvSpPr>
        <p:spPr>
          <a:xfrm>
            <a:off x="729450" y="1322450"/>
            <a:ext cx="7688100" cy="1664700"/>
          </a:xfrm>
          <a:prstGeom prst="rect">
            <a:avLst/>
          </a:prstGeom>
        </p:spPr>
        <p:txBody>
          <a:bodyPr anchorCtr="0" anchor="t" bIns="75575" lIns="75575" spcFirstLastPara="1" rIns="75575" wrap="square" tIns="75575">
            <a:normAutofit fontScale="90000"/>
          </a:bodyPr>
          <a:lstStyle/>
          <a:p>
            <a:pPr indent="0" lvl="0" marL="0" rtl="0" algn="ctr">
              <a:spcBef>
                <a:spcPts val="0"/>
              </a:spcBef>
              <a:spcAft>
                <a:spcPts val="0"/>
              </a:spcAft>
              <a:buNone/>
            </a:pPr>
            <a:r>
              <a:rPr lang="en" u="sng">
                <a:hlinkClick r:id="rId3"/>
              </a:rPr>
              <a:t>Amended </a:t>
            </a:r>
            <a:endParaRPr/>
          </a:p>
          <a:p>
            <a:pPr indent="0" lvl="0" marL="0" rtl="0" algn="ctr">
              <a:spcBef>
                <a:spcPts val="0"/>
              </a:spcBef>
              <a:spcAft>
                <a:spcPts val="0"/>
              </a:spcAft>
              <a:buNone/>
            </a:pPr>
            <a:r>
              <a:rPr lang="en" u="sng">
                <a:hlinkClick r:id="rId4"/>
              </a:rPr>
              <a:t>Summer Remediation Plan, 2024-2025</a:t>
            </a:r>
            <a:endParaRPr/>
          </a:p>
        </p:txBody>
      </p:sp>
      <p:sp>
        <p:nvSpPr>
          <p:cNvPr id="145" name="Google Shape;145;p23"/>
          <p:cNvSpPr txBox="1"/>
          <p:nvPr>
            <p:ph idx="1" type="subTitle"/>
          </p:nvPr>
        </p:nvSpPr>
        <p:spPr>
          <a:xfrm>
            <a:off x="727950" y="3196400"/>
            <a:ext cx="7688100" cy="1529100"/>
          </a:xfrm>
          <a:prstGeom prst="rect">
            <a:avLst/>
          </a:prstGeom>
        </p:spPr>
        <p:txBody>
          <a:bodyPr anchorCtr="0" anchor="t" bIns="75575" lIns="75575" spcFirstLastPara="1" rIns="75575" wrap="square" tIns="75575">
            <a:normAutofit/>
          </a:bodyPr>
          <a:lstStyle/>
          <a:p>
            <a:pPr indent="0" lvl="0" marL="0" rtl="0" algn="ctr">
              <a:spcBef>
                <a:spcPts val="0"/>
              </a:spcBef>
              <a:spcAft>
                <a:spcPts val="0"/>
              </a:spcAft>
              <a:buNone/>
            </a:pPr>
            <a:r>
              <a:rPr i="1" lang="en" sz="2200" u="sng">
                <a:solidFill>
                  <a:schemeClr val="lt1"/>
                </a:solidFill>
              </a:rPr>
              <a:t>Request:</a:t>
            </a:r>
            <a:endParaRPr i="1" sz="2200" u="sng">
              <a:solidFill>
                <a:schemeClr val="lt1"/>
              </a:solidFill>
            </a:endParaRPr>
          </a:p>
          <a:p>
            <a:pPr indent="0" lvl="0" marL="0" rtl="0" algn="ctr">
              <a:spcBef>
                <a:spcPts val="0"/>
              </a:spcBef>
              <a:spcAft>
                <a:spcPts val="0"/>
              </a:spcAft>
              <a:buNone/>
            </a:pPr>
            <a:r>
              <a:rPr i="1" lang="en" sz="2200">
                <a:solidFill>
                  <a:schemeClr val="lt1"/>
                </a:solidFill>
              </a:rPr>
              <a:t>Approval of the amended summer </a:t>
            </a:r>
            <a:r>
              <a:rPr i="1" lang="en" sz="2200">
                <a:solidFill>
                  <a:schemeClr val="lt1"/>
                </a:solidFill>
              </a:rPr>
              <a:t>remediation plan for the 2024-2025 school year.</a:t>
            </a:r>
            <a:endParaRPr i="1" sz="22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