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Raleway"/>
      <p:regular r:id="rId18"/>
      <p:bold r:id="rId19"/>
      <p:italic r:id="rId20"/>
      <p:boldItalic r:id="rId21"/>
    </p:embeddedFont>
    <p:embeddedFont>
      <p:font typeface="Lato"/>
      <p:regular r:id="rId22"/>
      <p:bold r:id="rId23"/>
      <p:italic r:id="rId24"/>
      <p:boldItalic r:id="rId25"/>
    </p:embeddedFont>
    <p:embeddedFont>
      <p:font typeface="Arvo"/>
      <p:regular r:id="rId26"/>
      <p:bold r:id="rId27"/>
      <p:italic r:id="rId28"/>
      <p:boldItalic r:id="rId29"/>
    </p:embeddedFont>
    <p:embeddedFont>
      <p:font typeface="Roboto Condensed"/>
      <p:regular r:id="rId30"/>
      <p:bold r:id="rId31"/>
      <p:italic r:id="rId32"/>
      <p:boldItalic r:id="rId33"/>
    </p:embeddedFont>
    <p:embeddedFont>
      <p:font typeface="Roboto Condensed Light"/>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4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48"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italic.fntdata"/><Relationship Id="rId22" Type="http://schemas.openxmlformats.org/officeDocument/2006/relationships/font" Target="fonts/Lato-regular.fntdata"/><Relationship Id="rId21" Type="http://schemas.openxmlformats.org/officeDocument/2006/relationships/font" Target="fonts/Raleway-boldItalic.fntdata"/><Relationship Id="rId24" Type="http://schemas.openxmlformats.org/officeDocument/2006/relationships/font" Target="fonts/Lato-italic.fntdata"/><Relationship Id="rId23" Type="http://schemas.openxmlformats.org/officeDocument/2006/relationships/font" Target="fonts/La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rvo-regular.fntdata"/><Relationship Id="rId25" Type="http://schemas.openxmlformats.org/officeDocument/2006/relationships/font" Target="fonts/Lato-boldItalic.fntdata"/><Relationship Id="rId28" Type="http://schemas.openxmlformats.org/officeDocument/2006/relationships/font" Target="fonts/Arvo-italic.fntdata"/><Relationship Id="rId27" Type="http://schemas.openxmlformats.org/officeDocument/2006/relationships/font" Target="fonts/Arv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rvo-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Condensed-bold.fntdata"/><Relationship Id="rId30" Type="http://schemas.openxmlformats.org/officeDocument/2006/relationships/font" Target="fonts/RobotoCondensed-regular.fntdata"/><Relationship Id="rId11" Type="http://schemas.openxmlformats.org/officeDocument/2006/relationships/slide" Target="slides/slide6.xml"/><Relationship Id="rId33" Type="http://schemas.openxmlformats.org/officeDocument/2006/relationships/font" Target="fonts/RobotoCondensed-boldItalic.fntdata"/><Relationship Id="rId10" Type="http://schemas.openxmlformats.org/officeDocument/2006/relationships/slide" Target="slides/slide5.xml"/><Relationship Id="rId32" Type="http://schemas.openxmlformats.org/officeDocument/2006/relationships/font" Target="fonts/RobotoCondensed-italic.fntdata"/><Relationship Id="rId13" Type="http://schemas.openxmlformats.org/officeDocument/2006/relationships/slide" Target="slides/slide8.xml"/><Relationship Id="rId35" Type="http://schemas.openxmlformats.org/officeDocument/2006/relationships/font" Target="fonts/RobotoCondensedLight-bold.fntdata"/><Relationship Id="rId12" Type="http://schemas.openxmlformats.org/officeDocument/2006/relationships/slide" Target="slides/slide7.xml"/><Relationship Id="rId34" Type="http://schemas.openxmlformats.org/officeDocument/2006/relationships/font" Target="fonts/RobotoCondensedLight-regular.fntdata"/><Relationship Id="rId15" Type="http://schemas.openxmlformats.org/officeDocument/2006/relationships/slide" Target="slides/slide10.xml"/><Relationship Id="rId37" Type="http://schemas.openxmlformats.org/officeDocument/2006/relationships/font" Target="fonts/RobotoCondensedLight-boldItalic.fntdata"/><Relationship Id="rId14" Type="http://schemas.openxmlformats.org/officeDocument/2006/relationships/slide" Target="slides/slide9.xml"/><Relationship Id="rId36" Type="http://schemas.openxmlformats.org/officeDocument/2006/relationships/font" Target="fonts/RobotoCondensedLight-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Raleway-bold.fntdata"/><Relationship Id="rId18" Type="http://schemas.openxmlformats.org/officeDocument/2006/relationships/font" Target="fonts/Ralew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Schuhler intro</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7bf90c6b4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7bf90c6b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0fb644f451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0fb644f451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066b54873a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066b54873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7bf90c6b4b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7bf90c6b4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7bf90c6b4b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7bf90c6b4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0f51e8e769_1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0f51e8e769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7bf90c6b4b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7bf90c6b4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8d7f538cd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8d7f538c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7bf90c6b4b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7bf90c6b4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7bf90c6b4b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7bf90c6b4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0f51e8e769_1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0f51e8e769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1" name="Shape 11"/>
        <p:cNvGrpSpPr/>
        <p:nvPr/>
      </p:nvGrpSpPr>
      <p:grpSpPr>
        <a:xfrm>
          <a:off x="0" y="0"/>
          <a:ext cx="0" cy="0"/>
          <a:chOff x="0" y="0"/>
          <a:chExt cx="0" cy="0"/>
        </a:xfrm>
      </p:grpSpPr>
      <p:sp>
        <p:nvSpPr>
          <p:cNvPr id="12" name="Google Shape;12;p2"/>
          <p:cNvSpPr/>
          <p:nvPr/>
        </p:nvSpPr>
        <p:spPr>
          <a:xfrm>
            <a:off x="7544483" y="657775"/>
            <a:ext cx="1299300" cy="432900"/>
          </a:xfrm>
          <a:prstGeom prst="triangle">
            <a:avLst>
              <a:gd fmla="val 32425"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nvGrpSpPr>
          <p:cNvPr id="13" name="Google Shape;13;p2"/>
          <p:cNvGrpSpPr/>
          <p:nvPr/>
        </p:nvGrpSpPr>
        <p:grpSpPr>
          <a:xfrm>
            <a:off x="0" y="-7088"/>
            <a:ext cx="8661398" cy="5150588"/>
            <a:chOff x="0" y="-7088"/>
            <a:chExt cx="8661398" cy="5150588"/>
          </a:xfrm>
        </p:grpSpPr>
        <p:sp>
          <p:nvSpPr>
            <p:cNvPr id="14" name="Google Shape;14;p2"/>
            <p:cNvSpPr/>
            <p:nvPr/>
          </p:nvSpPr>
          <p:spPr>
            <a:xfrm>
              <a:off x="0" y="0"/>
              <a:ext cx="3525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rot="10800000">
              <a:off x="3517898" y="-7088"/>
              <a:ext cx="5143500" cy="5143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nvGrpSpPr>
          <p:cNvPr id="16" name="Google Shape;16;p2"/>
          <p:cNvGrpSpPr/>
          <p:nvPr/>
        </p:nvGrpSpPr>
        <p:grpSpPr>
          <a:xfrm flipH="1" rot="10800000">
            <a:off x="1" y="1090763"/>
            <a:ext cx="8847502" cy="2961975"/>
            <a:chOff x="-8178042" y="-4493254"/>
            <a:chExt cx="19483598" cy="6522736"/>
          </a:xfrm>
        </p:grpSpPr>
        <p:sp>
          <p:nvSpPr>
            <p:cNvPr id="17" name="Google Shape;17;p2"/>
            <p:cNvSpPr/>
            <p:nvPr/>
          </p:nvSpPr>
          <p:spPr>
            <a:xfrm>
              <a:off x="-8178042" y="-4493118"/>
              <a:ext cx="12968400" cy="652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18" name="Google Shape;18;p2"/>
            <p:cNvSpPr/>
            <p:nvPr/>
          </p:nvSpPr>
          <p:spPr>
            <a:xfrm>
              <a:off x="4782955" y="-4493254"/>
              <a:ext cx="6522600" cy="6522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nvGrpSpPr>
          <p:cNvPr id="19" name="Google Shape;19;p2"/>
          <p:cNvGrpSpPr/>
          <p:nvPr/>
        </p:nvGrpSpPr>
        <p:grpSpPr>
          <a:xfrm>
            <a:off x="3677236" y="4278349"/>
            <a:ext cx="5480829" cy="432996"/>
            <a:chOff x="5582265" y="4646738"/>
            <a:chExt cx="5480829" cy="432996"/>
          </a:xfrm>
        </p:grpSpPr>
        <p:sp>
          <p:nvSpPr>
            <p:cNvPr id="20" name="Google Shape;20;p2"/>
            <p:cNvSpPr/>
            <p:nvPr/>
          </p:nvSpPr>
          <p:spPr>
            <a:xfrm rot="10800000">
              <a:off x="5582265" y="4948334"/>
              <a:ext cx="394200" cy="131400"/>
            </a:xfrm>
            <a:prstGeom prst="triangle">
              <a:avLst>
                <a:gd fmla="val 3242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 name="Google Shape;21;p2"/>
            <p:cNvGrpSpPr/>
            <p:nvPr/>
          </p:nvGrpSpPr>
          <p:grpSpPr>
            <a:xfrm flipH="1">
              <a:off x="5585232" y="4646738"/>
              <a:ext cx="5477861" cy="304551"/>
              <a:chOff x="-24158748" y="330075"/>
              <a:chExt cx="30568423" cy="1699506"/>
            </a:xfrm>
          </p:grpSpPr>
          <p:sp>
            <p:nvSpPr>
              <p:cNvPr id="22" name="Google Shape;22;p2"/>
              <p:cNvSpPr/>
              <p:nvPr/>
            </p:nvSpPr>
            <p:spPr>
              <a:xfrm>
                <a:off x="-24158748" y="330081"/>
                <a:ext cx="28908000" cy="169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4710175" y="330075"/>
                <a:ext cx="1699500" cy="16995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4" name="Google Shape;24;p2"/>
          <p:cNvSpPr txBox="1"/>
          <p:nvPr>
            <p:ph type="ctrTitle"/>
          </p:nvPr>
        </p:nvSpPr>
        <p:spPr>
          <a:xfrm>
            <a:off x="685800" y="1090750"/>
            <a:ext cx="5367900" cy="29619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5" name="Shape 25"/>
        <p:cNvGrpSpPr/>
        <p:nvPr/>
      </p:nvGrpSpPr>
      <p:grpSpPr>
        <a:xfrm>
          <a:off x="0" y="0"/>
          <a:ext cx="0" cy="0"/>
          <a:chOff x="0" y="0"/>
          <a:chExt cx="0" cy="0"/>
        </a:xfrm>
      </p:grpSpPr>
      <p:sp>
        <p:nvSpPr>
          <p:cNvPr id="26" name="Google Shape;26;p3"/>
          <p:cNvSpPr/>
          <p:nvPr/>
        </p:nvSpPr>
        <p:spPr>
          <a:xfrm>
            <a:off x="5697214" y="2635519"/>
            <a:ext cx="889200" cy="2964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nvGrpSpPr>
          <p:cNvPr id="27" name="Google Shape;27;p3"/>
          <p:cNvGrpSpPr/>
          <p:nvPr/>
        </p:nvGrpSpPr>
        <p:grpSpPr>
          <a:xfrm>
            <a:off x="0" y="-7088"/>
            <a:ext cx="8661398" cy="5150588"/>
            <a:chOff x="0" y="-7088"/>
            <a:chExt cx="8661398" cy="5150588"/>
          </a:xfrm>
        </p:grpSpPr>
        <p:sp>
          <p:nvSpPr>
            <p:cNvPr id="28" name="Google Shape;28;p3"/>
            <p:cNvSpPr/>
            <p:nvPr/>
          </p:nvSpPr>
          <p:spPr>
            <a:xfrm>
              <a:off x="0" y="0"/>
              <a:ext cx="3525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flipH="1" rot="10800000">
              <a:off x="3517898" y="-7088"/>
              <a:ext cx="5143500" cy="5143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nvGrpSpPr>
          <p:cNvPr id="30" name="Google Shape;30;p3"/>
          <p:cNvGrpSpPr/>
          <p:nvPr/>
        </p:nvGrpSpPr>
        <p:grpSpPr>
          <a:xfrm flipH="1" rot="10800000">
            <a:off x="-2" y="2924826"/>
            <a:ext cx="6589087" cy="2027268"/>
            <a:chOff x="-9894852" y="-4493254"/>
            <a:chExt cx="21200407" cy="6522740"/>
          </a:xfrm>
        </p:grpSpPr>
        <p:sp>
          <p:nvSpPr>
            <p:cNvPr id="31" name="Google Shape;31;p3"/>
            <p:cNvSpPr/>
            <p:nvPr/>
          </p:nvSpPr>
          <p:spPr>
            <a:xfrm>
              <a:off x="-9894852" y="-4493114"/>
              <a:ext cx="14685300" cy="652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32" name="Google Shape;32;p3"/>
            <p:cNvSpPr/>
            <p:nvPr/>
          </p:nvSpPr>
          <p:spPr>
            <a:xfrm>
              <a:off x="4782955" y="-4493254"/>
              <a:ext cx="6522600" cy="6522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nvGrpSpPr>
          <p:cNvPr id="33" name="Google Shape;33;p3"/>
          <p:cNvGrpSpPr/>
          <p:nvPr/>
        </p:nvGrpSpPr>
        <p:grpSpPr>
          <a:xfrm>
            <a:off x="6946842" y="4472723"/>
            <a:ext cx="2202830" cy="670795"/>
            <a:chOff x="5575242" y="4472723"/>
            <a:chExt cx="2202830" cy="670795"/>
          </a:xfrm>
        </p:grpSpPr>
        <p:sp>
          <p:nvSpPr>
            <p:cNvPr id="34" name="Google Shape;34;p3"/>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 name="Google Shape;35;p3"/>
            <p:cNvGrpSpPr/>
            <p:nvPr/>
          </p:nvGrpSpPr>
          <p:grpSpPr>
            <a:xfrm flipH="1">
              <a:off x="5734850" y="4472723"/>
              <a:ext cx="2040837" cy="670795"/>
              <a:chOff x="1297954" y="330075"/>
              <a:chExt cx="5169293" cy="1699506"/>
            </a:xfrm>
          </p:grpSpPr>
          <p:sp>
            <p:nvSpPr>
              <p:cNvPr id="36" name="Google Shape;36;p3"/>
              <p:cNvSpPr/>
              <p:nvPr/>
            </p:nvSpPr>
            <p:spPr>
              <a:xfrm>
                <a:off x="1297954" y="330081"/>
                <a:ext cx="34767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a:off x="4767747"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 name="Google Shape;38;p3"/>
            <p:cNvGrpSpPr/>
            <p:nvPr/>
          </p:nvGrpSpPr>
          <p:grpSpPr>
            <a:xfrm flipH="1">
              <a:off x="5578209" y="4646738"/>
              <a:ext cx="2199863" cy="304563"/>
              <a:chOff x="-5827153" y="330075"/>
              <a:chExt cx="12276019" cy="1699569"/>
            </a:xfrm>
          </p:grpSpPr>
          <p:sp>
            <p:nvSpPr>
              <p:cNvPr id="39" name="Google Shape;39;p3"/>
              <p:cNvSpPr/>
              <p:nvPr/>
            </p:nvSpPr>
            <p:spPr>
              <a:xfrm>
                <a:off x="-5827153" y="330144"/>
                <a:ext cx="10612200" cy="169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4749366" y="330075"/>
                <a:ext cx="1699500" cy="16995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1" name="Google Shape;41;p3"/>
          <p:cNvSpPr txBox="1"/>
          <p:nvPr>
            <p:ph type="ctrTitle"/>
          </p:nvPr>
        </p:nvSpPr>
        <p:spPr>
          <a:xfrm>
            <a:off x="463525" y="2871148"/>
            <a:ext cx="4094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42" name="Google Shape;42;p3"/>
          <p:cNvSpPr txBox="1"/>
          <p:nvPr>
            <p:ph idx="1" type="subTitle"/>
          </p:nvPr>
        </p:nvSpPr>
        <p:spPr>
          <a:xfrm>
            <a:off x="463525" y="3975449"/>
            <a:ext cx="4094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5"/>
              </a:buClr>
              <a:buSzPts val="2000"/>
              <a:buNone/>
              <a:defRPr sz="2000">
                <a:solidFill>
                  <a:schemeClr val="accent5"/>
                </a:solidFill>
              </a:defRPr>
            </a:lvl1pPr>
            <a:lvl2pPr lvl="1" rtl="0">
              <a:spcBef>
                <a:spcPts val="1000"/>
              </a:spcBef>
              <a:spcAft>
                <a:spcPts val="0"/>
              </a:spcAft>
              <a:buClr>
                <a:schemeClr val="accent5"/>
              </a:buClr>
              <a:buSzPts val="2000"/>
              <a:buNone/>
              <a:defRPr sz="2000">
                <a:solidFill>
                  <a:schemeClr val="accent5"/>
                </a:solidFill>
              </a:defRPr>
            </a:lvl2pPr>
            <a:lvl3pPr lvl="2" rtl="0">
              <a:spcBef>
                <a:spcPts val="1000"/>
              </a:spcBef>
              <a:spcAft>
                <a:spcPts val="0"/>
              </a:spcAft>
              <a:buClr>
                <a:schemeClr val="accent5"/>
              </a:buClr>
              <a:buSzPts val="2000"/>
              <a:buNone/>
              <a:defRPr sz="2000">
                <a:solidFill>
                  <a:schemeClr val="accent5"/>
                </a:solidFill>
              </a:defRPr>
            </a:lvl3pPr>
            <a:lvl4pPr lvl="3" rtl="0">
              <a:spcBef>
                <a:spcPts val="1000"/>
              </a:spcBef>
              <a:spcAft>
                <a:spcPts val="0"/>
              </a:spcAft>
              <a:buClr>
                <a:schemeClr val="accent5"/>
              </a:buClr>
              <a:buSzPts val="2000"/>
              <a:buNone/>
              <a:defRPr sz="2000">
                <a:solidFill>
                  <a:schemeClr val="accent5"/>
                </a:solidFill>
              </a:defRPr>
            </a:lvl4pPr>
            <a:lvl5pPr lvl="4" rtl="0">
              <a:spcBef>
                <a:spcPts val="1000"/>
              </a:spcBef>
              <a:spcAft>
                <a:spcPts val="0"/>
              </a:spcAft>
              <a:buClr>
                <a:schemeClr val="accent5"/>
              </a:buClr>
              <a:buSzPts val="2000"/>
              <a:buNone/>
              <a:defRPr sz="2000">
                <a:solidFill>
                  <a:schemeClr val="accent5"/>
                </a:solidFill>
              </a:defRPr>
            </a:lvl5pPr>
            <a:lvl6pPr lvl="5" rtl="0">
              <a:spcBef>
                <a:spcPts val="1000"/>
              </a:spcBef>
              <a:spcAft>
                <a:spcPts val="0"/>
              </a:spcAft>
              <a:buClr>
                <a:schemeClr val="accent5"/>
              </a:buClr>
              <a:buSzPts val="2000"/>
              <a:buNone/>
              <a:defRPr sz="2000">
                <a:solidFill>
                  <a:schemeClr val="accent5"/>
                </a:solidFill>
              </a:defRPr>
            </a:lvl6pPr>
            <a:lvl7pPr lvl="6" rtl="0">
              <a:spcBef>
                <a:spcPts val="1000"/>
              </a:spcBef>
              <a:spcAft>
                <a:spcPts val="0"/>
              </a:spcAft>
              <a:buClr>
                <a:schemeClr val="accent5"/>
              </a:buClr>
              <a:buSzPts val="2000"/>
              <a:buNone/>
              <a:defRPr sz="2000">
                <a:solidFill>
                  <a:schemeClr val="accent5"/>
                </a:solidFill>
              </a:defRPr>
            </a:lvl7pPr>
            <a:lvl8pPr lvl="7" rtl="0">
              <a:spcBef>
                <a:spcPts val="1000"/>
              </a:spcBef>
              <a:spcAft>
                <a:spcPts val="0"/>
              </a:spcAft>
              <a:buClr>
                <a:schemeClr val="accent5"/>
              </a:buClr>
              <a:buSzPts val="2000"/>
              <a:buNone/>
              <a:defRPr sz="2000">
                <a:solidFill>
                  <a:schemeClr val="accent5"/>
                </a:solidFill>
              </a:defRPr>
            </a:lvl8pPr>
            <a:lvl9pPr lvl="8" rtl="0">
              <a:spcBef>
                <a:spcPts val="1000"/>
              </a:spcBef>
              <a:spcAft>
                <a:spcPts val="1000"/>
              </a:spcAft>
              <a:buClr>
                <a:schemeClr val="accent5"/>
              </a:buClr>
              <a:buSzPts val="2000"/>
              <a:buNone/>
              <a:defRPr sz="2000">
                <a:solidFill>
                  <a:schemeClr val="accent5"/>
                </a:solidFill>
              </a:defRPr>
            </a:lvl9pPr>
          </a:lstStyle>
          <a:p/>
        </p:txBody>
      </p:sp>
      <p:sp>
        <p:nvSpPr>
          <p:cNvPr id="43" name="Google Shape;43;p3"/>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44" name="Shape 44"/>
        <p:cNvGrpSpPr/>
        <p:nvPr/>
      </p:nvGrpSpPr>
      <p:grpSpPr>
        <a:xfrm>
          <a:off x="0" y="0"/>
          <a:ext cx="0" cy="0"/>
          <a:chOff x="0" y="0"/>
          <a:chExt cx="0" cy="0"/>
        </a:xfrm>
      </p:grpSpPr>
      <p:grpSp>
        <p:nvGrpSpPr>
          <p:cNvPr id="45" name="Google Shape;45;p4"/>
          <p:cNvGrpSpPr/>
          <p:nvPr/>
        </p:nvGrpSpPr>
        <p:grpSpPr>
          <a:xfrm>
            <a:off x="6946842" y="4472723"/>
            <a:ext cx="2202830" cy="670795"/>
            <a:chOff x="5575242" y="4472723"/>
            <a:chExt cx="2202830" cy="670795"/>
          </a:xfrm>
        </p:grpSpPr>
        <p:sp>
          <p:nvSpPr>
            <p:cNvPr id="46" name="Google Shape;46;p4"/>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 name="Google Shape;47;p4"/>
            <p:cNvGrpSpPr/>
            <p:nvPr/>
          </p:nvGrpSpPr>
          <p:grpSpPr>
            <a:xfrm flipH="1">
              <a:off x="5734850" y="4472723"/>
              <a:ext cx="2040837" cy="670795"/>
              <a:chOff x="1297954" y="330075"/>
              <a:chExt cx="5169293" cy="1699506"/>
            </a:xfrm>
          </p:grpSpPr>
          <p:sp>
            <p:nvSpPr>
              <p:cNvPr id="48" name="Google Shape;48;p4"/>
              <p:cNvSpPr/>
              <p:nvPr/>
            </p:nvSpPr>
            <p:spPr>
              <a:xfrm>
                <a:off x="1297954" y="330081"/>
                <a:ext cx="34767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
              <p:cNvSpPr/>
              <p:nvPr/>
            </p:nvSpPr>
            <p:spPr>
              <a:xfrm>
                <a:off x="4767747"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 name="Google Shape;50;p4"/>
            <p:cNvGrpSpPr/>
            <p:nvPr/>
          </p:nvGrpSpPr>
          <p:grpSpPr>
            <a:xfrm flipH="1">
              <a:off x="5578209" y="4646738"/>
              <a:ext cx="2199863" cy="304563"/>
              <a:chOff x="-5827153" y="330075"/>
              <a:chExt cx="12276019" cy="1699569"/>
            </a:xfrm>
          </p:grpSpPr>
          <p:sp>
            <p:nvSpPr>
              <p:cNvPr id="51" name="Google Shape;51;p4"/>
              <p:cNvSpPr/>
              <p:nvPr/>
            </p:nvSpPr>
            <p:spPr>
              <a:xfrm>
                <a:off x="-5827153" y="330144"/>
                <a:ext cx="10612200" cy="169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4749366" y="330075"/>
                <a:ext cx="1699500" cy="16995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3" name="Google Shape;53;p4"/>
          <p:cNvSpPr/>
          <p:nvPr/>
        </p:nvSpPr>
        <p:spPr>
          <a:xfrm>
            <a:off x="7544483" y="657775"/>
            <a:ext cx="1299300" cy="432900"/>
          </a:xfrm>
          <a:prstGeom prst="triangle">
            <a:avLst>
              <a:gd fmla="val 32425"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nvGrpSpPr>
          <p:cNvPr id="54" name="Google Shape;54;p4"/>
          <p:cNvGrpSpPr/>
          <p:nvPr/>
        </p:nvGrpSpPr>
        <p:grpSpPr>
          <a:xfrm>
            <a:off x="0" y="-7088"/>
            <a:ext cx="8661398" cy="5150588"/>
            <a:chOff x="0" y="-7088"/>
            <a:chExt cx="8661398" cy="5150588"/>
          </a:xfrm>
        </p:grpSpPr>
        <p:sp>
          <p:nvSpPr>
            <p:cNvPr id="55" name="Google Shape;55;p4"/>
            <p:cNvSpPr/>
            <p:nvPr/>
          </p:nvSpPr>
          <p:spPr>
            <a:xfrm>
              <a:off x="0" y="0"/>
              <a:ext cx="3525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flipH="1" rot="10800000">
              <a:off x="3517898" y="-7088"/>
              <a:ext cx="5143500" cy="5143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nvGrpSpPr>
          <p:cNvPr id="57" name="Google Shape;57;p4"/>
          <p:cNvGrpSpPr/>
          <p:nvPr/>
        </p:nvGrpSpPr>
        <p:grpSpPr>
          <a:xfrm flipH="1" rot="10800000">
            <a:off x="1" y="1090763"/>
            <a:ext cx="8847502" cy="2961975"/>
            <a:chOff x="-8178042" y="-4493254"/>
            <a:chExt cx="19483598" cy="6522736"/>
          </a:xfrm>
        </p:grpSpPr>
        <p:sp>
          <p:nvSpPr>
            <p:cNvPr id="58" name="Google Shape;58;p4"/>
            <p:cNvSpPr/>
            <p:nvPr/>
          </p:nvSpPr>
          <p:spPr>
            <a:xfrm>
              <a:off x="-8178042" y="-4493118"/>
              <a:ext cx="12968400" cy="652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59" name="Google Shape;59;p4"/>
            <p:cNvSpPr/>
            <p:nvPr/>
          </p:nvSpPr>
          <p:spPr>
            <a:xfrm>
              <a:off x="4782955" y="-4493254"/>
              <a:ext cx="6522600" cy="6522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sp>
        <p:nvSpPr>
          <p:cNvPr id="60" name="Google Shape;60;p4"/>
          <p:cNvSpPr txBox="1"/>
          <p:nvPr>
            <p:ph idx="1" type="body"/>
          </p:nvPr>
        </p:nvSpPr>
        <p:spPr>
          <a:xfrm>
            <a:off x="829775" y="1202000"/>
            <a:ext cx="5090700" cy="27450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FFFFFF"/>
              </a:buClr>
              <a:buSzPts val="3000"/>
              <a:buChar char="▰"/>
              <a:defRPr i="1" sz="3000">
                <a:solidFill>
                  <a:srgbClr val="FFFFFF"/>
                </a:solidFill>
              </a:defRPr>
            </a:lvl1pPr>
            <a:lvl2pPr indent="-419100" lvl="1" marL="914400" rtl="0">
              <a:spcBef>
                <a:spcPts val="480"/>
              </a:spcBef>
              <a:spcAft>
                <a:spcPts val="0"/>
              </a:spcAft>
              <a:buClr>
                <a:srgbClr val="FFFFFF"/>
              </a:buClr>
              <a:buSzPts val="3000"/>
              <a:buChar char="▻"/>
              <a:defRPr i="1" sz="3000">
                <a:solidFill>
                  <a:srgbClr val="FFFFFF"/>
                </a:solidFill>
              </a:defRPr>
            </a:lvl2pPr>
            <a:lvl3pPr indent="-419100" lvl="2" marL="1371600" rtl="0">
              <a:spcBef>
                <a:spcPts val="480"/>
              </a:spcBef>
              <a:spcAft>
                <a:spcPts val="0"/>
              </a:spcAft>
              <a:buClr>
                <a:srgbClr val="FFFFFF"/>
              </a:buClr>
              <a:buSzPts val="3000"/>
              <a:buChar char="▻"/>
              <a:defRPr i="1" sz="3000">
                <a:solidFill>
                  <a:srgbClr val="FFFFFF"/>
                </a:solidFill>
              </a:defRPr>
            </a:lvl3pPr>
            <a:lvl4pPr indent="-419100" lvl="3" marL="1828800" rtl="0">
              <a:spcBef>
                <a:spcPts val="360"/>
              </a:spcBef>
              <a:spcAft>
                <a:spcPts val="0"/>
              </a:spcAft>
              <a:buClr>
                <a:srgbClr val="FFFFFF"/>
              </a:buClr>
              <a:buSzPts val="3000"/>
              <a:buChar char="▻"/>
              <a:defRPr i="1" sz="3000">
                <a:solidFill>
                  <a:srgbClr val="FFFFFF"/>
                </a:solidFill>
              </a:defRPr>
            </a:lvl4pPr>
            <a:lvl5pPr indent="-419100" lvl="4" marL="2286000" rtl="0">
              <a:spcBef>
                <a:spcPts val="360"/>
              </a:spcBef>
              <a:spcAft>
                <a:spcPts val="0"/>
              </a:spcAft>
              <a:buClr>
                <a:srgbClr val="FFFFFF"/>
              </a:buClr>
              <a:buSzPts val="3000"/>
              <a:buChar char="▻"/>
              <a:defRPr i="1" sz="3000">
                <a:solidFill>
                  <a:srgbClr val="FFFFFF"/>
                </a:solidFill>
              </a:defRPr>
            </a:lvl5pPr>
            <a:lvl6pPr indent="-419100" lvl="5" marL="2743200" rtl="0">
              <a:spcBef>
                <a:spcPts val="360"/>
              </a:spcBef>
              <a:spcAft>
                <a:spcPts val="0"/>
              </a:spcAft>
              <a:buClr>
                <a:srgbClr val="FFFFFF"/>
              </a:buClr>
              <a:buSzPts val="3000"/>
              <a:buChar char="▻"/>
              <a:defRPr i="1" sz="3000">
                <a:solidFill>
                  <a:srgbClr val="FFFFFF"/>
                </a:solidFill>
              </a:defRPr>
            </a:lvl6pPr>
            <a:lvl7pPr indent="-419100" lvl="6" marL="3200400" rtl="0">
              <a:spcBef>
                <a:spcPts val="360"/>
              </a:spcBef>
              <a:spcAft>
                <a:spcPts val="0"/>
              </a:spcAft>
              <a:buClr>
                <a:srgbClr val="FFFFFF"/>
              </a:buClr>
              <a:buSzPts val="3000"/>
              <a:buChar char="▻"/>
              <a:defRPr i="1" sz="3000">
                <a:solidFill>
                  <a:srgbClr val="FFFFFF"/>
                </a:solidFill>
              </a:defRPr>
            </a:lvl7pPr>
            <a:lvl8pPr indent="-419100" lvl="7" marL="3657600" rtl="0">
              <a:spcBef>
                <a:spcPts val="360"/>
              </a:spcBef>
              <a:spcAft>
                <a:spcPts val="0"/>
              </a:spcAft>
              <a:buClr>
                <a:srgbClr val="FFFFFF"/>
              </a:buClr>
              <a:buSzPts val="3000"/>
              <a:buChar char="▻"/>
              <a:defRPr i="1" sz="3000">
                <a:solidFill>
                  <a:srgbClr val="FFFFFF"/>
                </a:solidFill>
              </a:defRPr>
            </a:lvl8pPr>
            <a:lvl9pPr indent="-419100" lvl="8" marL="4114800" rtl="0">
              <a:spcBef>
                <a:spcPts val="360"/>
              </a:spcBef>
              <a:spcAft>
                <a:spcPts val="0"/>
              </a:spcAft>
              <a:buClr>
                <a:srgbClr val="FFFFFF"/>
              </a:buClr>
              <a:buSzPts val="3000"/>
              <a:buChar char="▻"/>
              <a:defRPr i="1" sz="3000">
                <a:solidFill>
                  <a:srgbClr val="FFFFFF"/>
                </a:solidFill>
              </a:defRPr>
            </a:lvl9pPr>
          </a:lstStyle>
          <a:p/>
        </p:txBody>
      </p:sp>
      <p:sp>
        <p:nvSpPr>
          <p:cNvPr id="61" name="Google Shape;61;p4"/>
          <p:cNvSpPr txBox="1"/>
          <p:nvPr/>
        </p:nvSpPr>
        <p:spPr>
          <a:xfrm>
            <a:off x="286600" y="1014575"/>
            <a:ext cx="676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7200">
                <a:solidFill>
                  <a:schemeClr val="accent5"/>
                </a:solidFill>
              </a:rPr>
              <a:t>“</a:t>
            </a:r>
            <a:endParaRPr b="1" sz="7200">
              <a:solidFill>
                <a:schemeClr val="accent5"/>
              </a:solidFill>
            </a:endParaRPr>
          </a:p>
        </p:txBody>
      </p:sp>
      <p:sp>
        <p:nvSpPr>
          <p:cNvPr id="62" name="Google Shape;62;p4"/>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63" name="Shape 63"/>
        <p:cNvGrpSpPr/>
        <p:nvPr/>
      </p:nvGrpSpPr>
      <p:grpSpPr>
        <a:xfrm>
          <a:off x="0" y="0"/>
          <a:ext cx="0" cy="0"/>
          <a:chOff x="0" y="0"/>
          <a:chExt cx="0" cy="0"/>
        </a:xfrm>
      </p:grpSpPr>
      <p:grpSp>
        <p:nvGrpSpPr>
          <p:cNvPr id="64" name="Google Shape;64;p5"/>
          <p:cNvGrpSpPr/>
          <p:nvPr/>
        </p:nvGrpSpPr>
        <p:grpSpPr>
          <a:xfrm>
            <a:off x="6946842" y="4472723"/>
            <a:ext cx="2202830" cy="670795"/>
            <a:chOff x="5575242" y="4472723"/>
            <a:chExt cx="2202830" cy="670795"/>
          </a:xfrm>
        </p:grpSpPr>
        <p:sp>
          <p:nvSpPr>
            <p:cNvPr id="65" name="Google Shape;65;p5"/>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 name="Google Shape;66;p5"/>
            <p:cNvGrpSpPr/>
            <p:nvPr/>
          </p:nvGrpSpPr>
          <p:grpSpPr>
            <a:xfrm flipH="1">
              <a:off x="5734850" y="4472723"/>
              <a:ext cx="2040837" cy="670795"/>
              <a:chOff x="1297954" y="330075"/>
              <a:chExt cx="5169293" cy="1699506"/>
            </a:xfrm>
          </p:grpSpPr>
          <p:sp>
            <p:nvSpPr>
              <p:cNvPr id="67" name="Google Shape;67;p5"/>
              <p:cNvSpPr/>
              <p:nvPr/>
            </p:nvSpPr>
            <p:spPr>
              <a:xfrm>
                <a:off x="1297954" y="330081"/>
                <a:ext cx="34767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5"/>
              <p:cNvSpPr/>
              <p:nvPr/>
            </p:nvSpPr>
            <p:spPr>
              <a:xfrm>
                <a:off x="4767747"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 name="Google Shape;69;p5"/>
            <p:cNvGrpSpPr/>
            <p:nvPr/>
          </p:nvGrpSpPr>
          <p:grpSpPr>
            <a:xfrm flipH="1">
              <a:off x="5578209" y="4646738"/>
              <a:ext cx="2199863" cy="304563"/>
              <a:chOff x="-5827153" y="330075"/>
              <a:chExt cx="12276019" cy="1699569"/>
            </a:xfrm>
          </p:grpSpPr>
          <p:sp>
            <p:nvSpPr>
              <p:cNvPr id="70" name="Google Shape;70;p5"/>
              <p:cNvSpPr/>
              <p:nvPr/>
            </p:nvSpPr>
            <p:spPr>
              <a:xfrm>
                <a:off x="-5827153" y="330144"/>
                <a:ext cx="10612200" cy="169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5"/>
              <p:cNvSpPr/>
              <p:nvPr/>
            </p:nvSpPr>
            <p:spPr>
              <a:xfrm>
                <a:off x="4749366" y="330075"/>
                <a:ext cx="1699500" cy="16995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2" name="Google Shape;72;p5"/>
          <p:cNvGrpSpPr/>
          <p:nvPr/>
        </p:nvGrpSpPr>
        <p:grpSpPr>
          <a:xfrm>
            <a:off x="-4" y="40"/>
            <a:ext cx="7072430" cy="1327315"/>
            <a:chOff x="-4" y="40"/>
            <a:chExt cx="7072430" cy="1327315"/>
          </a:xfrm>
        </p:grpSpPr>
        <p:sp>
          <p:nvSpPr>
            <p:cNvPr id="73" name="Google Shape;73;p5"/>
            <p:cNvSpPr/>
            <p:nvPr/>
          </p:nvSpPr>
          <p:spPr>
            <a:xfrm>
              <a:off x="6292649" y="126425"/>
              <a:ext cx="779700" cy="259800"/>
            </a:xfrm>
            <a:prstGeom prst="triangle">
              <a:avLst>
                <a:gd fmla="val 32425"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nvGrpSpPr>
            <p:cNvPr id="74" name="Google Shape;74;p5"/>
            <p:cNvGrpSpPr/>
            <p:nvPr/>
          </p:nvGrpSpPr>
          <p:grpSpPr>
            <a:xfrm flipH="1" rot="10800000">
              <a:off x="3" y="40"/>
              <a:ext cx="6756168" cy="1327315"/>
              <a:chOff x="-2168138" y="330075"/>
              <a:chExt cx="8650663" cy="1699506"/>
            </a:xfrm>
          </p:grpSpPr>
          <p:sp>
            <p:nvSpPr>
              <p:cNvPr id="75" name="Google Shape;75;p5"/>
              <p:cNvSpPr/>
              <p:nvPr/>
            </p:nvSpPr>
            <p:spPr>
              <a:xfrm>
                <a:off x="-2168138" y="330081"/>
                <a:ext cx="69582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76" name="Google Shape;76;p5"/>
              <p:cNvSpPr/>
              <p:nvPr/>
            </p:nvSpPr>
            <p:spPr>
              <a:xfrm>
                <a:off x="4783025"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nvGrpSpPr>
            <p:cNvPr id="77" name="Google Shape;77;p5"/>
            <p:cNvGrpSpPr/>
            <p:nvPr/>
          </p:nvGrpSpPr>
          <p:grpSpPr>
            <a:xfrm flipH="1" rot="10800000">
              <a:off x="-4" y="381007"/>
              <a:ext cx="7072430" cy="771744"/>
              <a:chOff x="-9092084" y="330075"/>
              <a:chExt cx="15574609" cy="1699501"/>
            </a:xfrm>
          </p:grpSpPr>
          <p:sp>
            <p:nvSpPr>
              <p:cNvPr id="78" name="Google Shape;78;p5"/>
              <p:cNvSpPr/>
              <p:nvPr/>
            </p:nvSpPr>
            <p:spPr>
              <a:xfrm>
                <a:off x="-9092084" y="330076"/>
                <a:ext cx="13882200" cy="1699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79" name="Google Shape;79;p5"/>
              <p:cNvSpPr/>
              <p:nvPr/>
            </p:nvSpPr>
            <p:spPr>
              <a:xfrm>
                <a:off x="4783025" y="330075"/>
                <a:ext cx="1699500" cy="16995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sp>
        <p:nvSpPr>
          <p:cNvPr id="80" name="Google Shape;80;p5"/>
          <p:cNvSpPr txBox="1"/>
          <p:nvPr>
            <p:ph type="title"/>
          </p:nvPr>
        </p:nvSpPr>
        <p:spPr>
          <a:xfrm>
            <a:off x="814275" y="392575"/>
            <a:ext cx="5492400" cy="7662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81" name="Google Shape;81;p5"/>
          <p:cNvSpPr txBox="1"/>
          <p:nvPr>
            <p:ph idx="1" type="body"/>
          </p:nvPr>
        </p:nvSpPr>
        <p:spPr>
          <a:xfrm>
            <a:off x="814275" y="1327350"/>
            <a:ext cx="6132600" cy="3145500"/>
          </a:xfrm>
          <a:prstGeom prst="rect">
            <a:avLst/>
          </a:prstGeom>
        </p:spPr>
        <p:txBody>
          <a:bodyPr anchorCtr="0" anchor="ctr" bIns="91425" lIns="91425" spcFirstLastPara="1" rIns="91425" wrap="square" tIns="91425">
            <a:noAutofit/>
          </a:bodyPr>
          <a:lstStyle>
            <a:lvl1pPr indent="-381000" lvl="0" marL="457200" rtl="0">
              <a:spcBef>
                <a:spcPts val="600"/>
              </a:spcBef>
              <a:spcAft>
                <a:spcPts val="0"/>
              </a:spcAft>
              <a:buSzPts val="2400"/>
              <a:buChar char="▰"/>
              <a:defRPr/>
            </a:lvl1pPr>
            <a:lvl2pPr indent="-381000" lvl="1" marL="914400" rtl="0">
              <a:spcBef>
                <a:spcPts val="1000"/>
              </a:spcBef>
              <a:spcAft>
                <a:spcPts val="0"/>
              </a:spcAft>
              <a:buSzPts val="2400"/>
              <a:buChar char="▻"/>
              <a:defRPr/>
            </a:lvl2pPr>
            <a:lvl3pPr indent="-381000" lvl="2" marL="1371600" rtl="0">
              <a:spcBef>
                <a:spcPts val="1000"/>
              </a:spcBef>
              <a:spcAft>
                <a:spcPts val="0"/>
              </a:spcAft>
              <a:buSzPts val="2400"/>
              <a:buChar char="▻"/>
              <a:defRPr/>
            </a:lvl3pPr>
            <a:lvl4pPr indent="-381000" lvl="3" marL="1828800" rtl="0">
              <a:spcBef>
                <a:spcPts val="1000"/>
              </a:spcBef>
              <a:spcAft>
                <a:spcPts val="0"/>
              </a:spcAft>
              <a:buSzPts val="2400"/>
              <a:buChar char="▻"/>
              <a:defRPr/>
            </a:lvl4pPr>
            <a:lvl5pPr indent="-381000" lvl="4" marL="2286000" rtl="0">
              <a:spcBef>
                <a:spcPts val="1000"/>
              </a:spcBef>
              <a:spcAft>
                <a:spcPts val="0"/>
              </a:spcAft>
              <a:buSzPts val="2400"/>
              <a:buChar char="▻"/>
              <a:defRPr/>
            </a:lvl5pPr>
            <a:lvl6pPr indent="-381000" lvl="5" marL="2743200" rtl="0">
              <a:spcBef>
                <a:spcPts val="1000"/>
              </a:spcBef>
              <a:spcAft>
                <a:spcPts val="0"/>
              </a:spcAft>
              <a:buSzPts val="2400"/>
              <a:buChar char="▻"/>
              <a:defRPr/>
            </a:lvl6pPr>
            <a:lvl7pPr indent="-381000" lvl="6" marL="3200400" rtl="0">
              <a:spcBef>
                <a:spcPts val="1000"/>
              </a:spcBef>
              <a:spcAft>
                <a:spcPts val="0"/>
              </a:spcAft>
              <a:buSzPts val="2400"/>
              <a:buChar char="▻"/>
              <a:defRPr/>
            </a:lvl7pPr>
            <a:lvl8pPr indent="-381000" lvl="7" marL="3657600" rtl="0">
              <a:spcBef>
                <a:spcPts val="1000"/>
              </a:spcBef>
              <a:spcAft>
                <a:spcPts val="0"/>
              </a:spcAft>
              <a:buSzPts val="2400"/>
              <a:buChar char="▻"/>
              <a:defRPr/>
            </a:lvl8pPr>
            <a:lvl9pPr indent="-381000" lvl="8" marL="4114800" rtl="0">
              <a:spcBef>
                <a:spcPts val="1000"/>
              </a:spcBef>
              <a:spcAft>
                <a:spcPts val="1000"/>
              </a:spcAft>
              <a:buSzPts val="2400"/>
              <a:buChar char="▻"/>
              <a:defRPr/>
            </a:lvl9pPr>
          </a:lstStyle>
          <a:p/>
        </p:txBody>
      </p:sp>
      <p:sp>
        <p:nvSpPr>
          <p:cNvPr id="82" name="Google Shape;82;p5"/>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83" name="Shape 83"/>
        <p:cNvGrpSpPr/>
        <p:nvPr/>
      </p:nvGrpSpPr>
      <p:grpSpPr>
        <a:xfrm>
          <a:off x="0" y="0"/>
          <a:ext cx="0" cy="0"/>
          <a:chOff x="0" y="0"/>
          <a:chExt cx="0" cy="0"/>
        </a:xfrm>
      </p:grpSpPr>
      <p:grpSp>
        <p:nvGrpSpPr>
          <p:cNvPr id="84" name="Google Shape;84;p6"/>
          <p:cNvGrpSpPr/>
          <p:nvPr/>
        </p:nvGrpSpPr>
        <p:grpSpPr>
          <a:xfrm>
            <a:off x="-4" y="40"/>
            <a:ext cx="7072430" cy="1327315"/>
            <a:chOff x="-4" y="40"/>
            <a:chExt cx="7072430" cy="1327315"/>
          </a:xfrm>
        </p:grpSpPr>
        <p:sp>
          <p:nvSpPr>
            <p:cNvPr id="85" name="Google Shape;85;p6"/>
            <p:cNvSpPr/>
            <p:nvPr/>
          </p:nvSpPr>
          <p:spPr>
            <a:xfrm>
              <a:off x="6292649" y="126425"/>
              <a:ext cx="779700" cy="259800"/>
            </a:xfrm>
            <a:prstGeom prst="triangle">
              <a:avLst>
                <a:gd fmla="val 32425"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nvGrpSpPr>
            <p:cNvPr id="86" name="Google Shape;86;p6"/>
            <p:cNvGrpSpPr/>
            <p:nvPr/>
          </p:nvGrpSpPr>
          <p:grpSpPr>
            <a:xfrm flipH="1" rot="10800000">
              <a:off x="3" y="40"/>
              <a:ext cx="6756168" cy="1327315"/>
              <a:chOff x="-2168138" y="330075"/>
              <a:chExt cx="8650663" cy="1699506"/>
            </a:xfrm>
          </p:grpSpPr>
          <p:sp>
            <p:nvSpPr>
              <p:cNvPr id="87" name="Google Shape;87;p6"/>
              <p:cNvSpPr/>
              <p:nvPr/>
            </p:nvSpPr>
            <p:spPr>
              <a:xfrm>
                <a:off x="-2168138" y="330081"/>
                <a:ext cx="69582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88" name="Google Shape;88;p6"/>
              <p:cNvSpPr/>
              <p:nvPr/>
            </p:nvSpPr>
            <p:spPr>
              <a:xfrm>
                <a:off x="4783025"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nvGrpSpPr>
            <p:cNvPr id="89" name="Google Shape;89;p6"/>
            <p:cNvGrpSpPr/>
            <p:nvPr/>
          </p:nvGrpSpPr>
          <p:grpSpPr>
            <a:xfrm flipH="1" rot="10800000">
              <a:off x="-4" y="381007"/>
              <a:ext cx="7072430" cy="771744"/>
              <a:chOff x="-9092084" y="330075"/>
              <a:chExt cx="15574609" cy="1699501"/>
            </a:xfrm>
          </p:grpSpPr>
          <p:sp>
            <p:nvSpPr>
              <p:cNvPr id="90" name="Google Shape;90;p6"/>
              <p:cNvSpPr/>
              <p:nvPr/>
            </p:nvSpPr>
            <p:spPr>
              <a:xfrm>
                <a:off x="-9092084" y="330076"/>
                <a:ext cx="13882200" cy="1699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91" name="Google Shape;91;p6"/>
              <p:cNvSpPr/>
              <p:nvPr/>
            </p:nvSpPr>
            <p:spPr>
              <a:xfrm>
                <a:off x="4783025" y="330075"/>
                <a:ext cx="1699500" cy="16995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grpSp>
        <p:nvGrpSpPr>
          <p:cNvPr id="92" name="Google Shape;92;p6"/>
          <p:cNvGrpSpPr/>
          <p:nvPr/>
        </p:nvGrpSpPr>
        <p:grpSpPr>
          <a:xfrm>
            <a:off x="6946842" y="4472723"/>
            <a:ext cx="2202830" cy="670795"/>
            <a:chOff x="5575242" y="4472723"/>
            <a:chExt cx="2202830" cy="670795"/>
          </a:xfrm>
        </p:grpSpPr>
        <p:sp>
          <p:nvSpPr>
            <p:cNvPr id="93" name="Google Shape;93;p6"/>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 name="Google Shape;94;p6"/>
            <p:cNvGrpSpPr/>
            <p:nvPr/>
          </p:nvGrpSpPr>
          <p:grpSpPr>
            <a:xfrm flipH="1">
              <a:off x="5734850" y="4472723"/>
              <a:ext cx="2040837" cy="670795"/>
              <a:chOff x="1297954" y="330075"/>
              <a:chExt cx="5169293" cy="1699506"/>
            </a:xfrm>
          </p:grpSpPr>
          <p:sp>
            <p:nvSpPr>
              <p:cNvPr id="95" name="Google Shape;95;p6"/>
              <p:cNvSpPr/>
              <p:nvPr/>
            </p:nvSpPr>
            <p:spPr>
              <a:xfrm>
                <a:off x="1297954" y="330081"/>
                <a:ext cx="34767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6"/>
              <p:cNvSpPr/>
              <p:nvPr/>
            </p:nvSpPr>
            <p:spPr>
              <a:xfrm>
                <a:off x="4767747"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 name="Google Shape;97;p6"/>
            <p:cNvGrpSpPr/>
            <p:nvPr/>
          </p:nvGrpSpPr>
          <p:grpSpPr>
            <a:xfrm flipH="1">
              <a:off x="5578209" y="4646738"/>
              <a:ext cx="2199863" cy="304563"/>
              <a:chOff x="-5827153" y="330075"/>
              <a:chExt cx="12276019" cy="1699569"/>
            </a:xfrm>
          </p:grpSpPr>
          <p:sp>
            <p:nvSpPr>
              <p:cNvPr id="98" name="Google Shape;98;p6"/>
              <p:cNvSpPr/>
              <p:nvPr/>
            </p:nvSpPr>
            <p:spPr>
              <a:xfrm>
                <a:off x="-5827153" y="330144"/>
                <a:ext cx="10612200" cy="169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6"/>
              <p:cNvSpPr/>
              <p:nvPr/>
            </p:nvSpPr>
            <p:spPr>
              <a:xfrm>
                <a:off x="4749366" y="330075"/>
                <a:ext cx="1699500" cy="16995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0" name="Google Shape;100;p6"/>
          <p:cNvSpPr txBox="1"/>
          <p:nvPr>
            <p:ph type="title"/>
          </p:nvPr>
        </p:nvSpPr>
        <p:spPr>
          <a:xfrm>
            <a:off x="814275" y="392575"/>
            <a:ext cx="5258400" cy="7662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101" name="Google Shape;101;p6"/>
          <p:cNvSpPr txBox="1"/>
          <p:nvPr>
            <p:ph idx="1" type="body"/>
          </p:nvPr>
        </p:nvSpPr>
        <p:spPr>
          <a:xfrm>
            <a:off x="814275" y="1537988"/>
            <a:ext cx="3378300" cy="27243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1000"/>
              </a:spcBef>
              <a:spcAft>
                <a:spcPts val="0"/>
              </a:spcAft>
              <a:buSzPts val="2000"/>
              <a:buChar char="▻"/>
              <a:defRPr sz="2000"/>
            </a:lvl2pPr>
            <a:lvl3pPr indent="-355600" lvl="2" marL="1371600" rtl="0">
              <a:spcBef>
                <a:spcPts val="1000"/>
              </a:spcBef>
              <a:spcAft>
                <a:spcPts val="0"/>
              </a:spcAft>
              <a:buSzPts val="2000"/>
              <a:buChar char="▻"/>
              <a:defRPr sz="2000"/>
            </a:lvl3pPr>
            <a:lvl4pPr indent="-355600" lvl="3" marL="1828800" rtl="0">
              <a:spcBef>
                <a:spcPts val="1000"/>
              </a:spcBef>
              <a:spcAft>
                <a:spcPts val="0"/>
              </a:spcAft>
              <a:buSzPts val="2000"/>
              <a:buChar char="▻"/>
              <a:defRPr sz="2000"/>
            </a:lvl4pPr>
            <a:lvl5pPr indent="-355600" lvl="4" marL="2286000" rtl="0">
              <a:spcBef>
                <a:spcPts val="1000"/>
              </a:spcBef>
              <a:spcAft>
                <a:spcPts val="0"/>
              </a:spcAft>
              <a:buSzPts val="2000"/>
              <a:buChar char="▻"/>
              <a:defRPr sz="2000"/>
            </a:lvl5pPr>
            <a:lvl6pPr indent="-355600" lvl="5" marL="2743200" rtl="0">
              <a:spcBef>
                <a:spcPts val="1000"/>
              </a:spcBef>
              <a:spcAft>
                <a:spcPts val="0"/>
              </a:spcAft>
              <a:buSzPts val="2000"/>
              <a:buChar char="▻"/>
              <a:defRPr sz="2000"/>
            </a:lvl6pPr>
            <a:lvl7pPr indent="-355600" lvl="6" marL="3200400" rtl="0">
              <a:spcBef>
                <a:spcPts val="1000"/>
              </a:spcBef>
              <a:spcAft>
                <a:spcPts val="0"/>
              </a:spcAft>
              <a:buSzPts val="2000"/>
              <a:buChar char="▻"/>
              <a:defRPr sz="2000"/>
            </a:lvl7pPr>
            <a:lvl8pPr indent="-355600" lvl="7" marL="3657600" rtl="0">
              <a:spcBef>
                <a:spcPts val="1000"/>
              </a:spcBef>
              <a:spcAft>
                <a:spcPts val="0"/>
              </a:spcAft>
              <a:buSzPts val="2000"/>
              <a:buChar char="▻"/>
              <a:defRPr sz="2000"/>
            </a:lvl8pPr>
            <a:lvl9pPr indent="-355600" lvl="8" marL="4114800" rtl="0">
              <a:spcBef>
                <a:spcPts val="1000"/>
              </a:spcBef>
              <a:spcAft>
                <a:spcPts val="1000"/>
              </a:spcAft>
              <a:buSzPts val="2000"/>
              <a:buChar char="▻"/>
              <a:defRPr sz="2000"/>
            </a:lvl9pPr>
          </a:lstStyle>
          <a:p/>
        </p:txBody>
      </p:sp>
      <p:sp>
        <p:nvSpPr>
          <p:cNvPr id="102" name="Google Shape;102;p6"/>
          <p:cNvSpPr txBox="1"/>
          <p:nvPr>
            <p:ph idx="2" type="body"/>
          </p:nvPr>
        </p:nvSpPr>
        <p:spPr>
          <a:xfrm>
            <a:off x="4396123" y="1537988"/>
            <a:ext cx="3378300" cy="27243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1000"/>
              </a:spcBef>
              <a:spcAft>
                <a:spcPts val="0"/>
              </a:spcAft>
              <a:buSzPts val="2000"/>
              <a:buChar char="▻"/>
              <a:defRPr sz="2000"/>
            </a:lvl2pPr>
            <a:lvl3pPr indent="-355600" lvl="2" marL="1371600" rtl="0">
              <a:spcBef>
                <a:spcPts val="1000"/>
              </a:spcBef>
              <a:spcAft>
                <a:spcPts val="0"/>
              </a:spcAft>
              <a:buSzPts val="2000"/>
              <a:buChar char="▻"/>
              <a:defRPr sz="2000"/>
            </a:lvl3pPr>
            <a:lvl4pPr indent="-355600" lvl="3" marL="1828800" rtl="0">
              <a:spcBef>
                <a:spcPts val="1000"/>
              </a:spcBef>
              <a:spcAft>
                <a:spcPts val="0"/>
              </a:spcAft>
              <a:buSzPts val="2000"/>
              <a:buChar char="▻"/>
              <a:defRPr sz="2000"/>
            </a:lvl4pPr>
            <a:lvl5pPr indent="-355600" lvl="4" marL="2286000" rtl="0">
              <a:spcBef>
                <a:spcPts val="1000"/>
              </a:spcBef>
              <a:spcAft>
                <a:spcPts val="0"/>
              </a:spcAft>
              <a:buSzPts val="2000"/>
              <a:buChar char="▻"/>
              <a:defRPr sz="2000"/>
            </a:lvl5pPr>
            <a:lvl6pPr indent="-355600" lvl="5" marL="2743200" rtl="0">
              <a:spcBef>
                <a:spcPts val="1000"/>
              </a:spcBef>
              <a:spcAft>
                <a:spcPts val="0"/>
              </a:spcAft>
              <a:buSzPts val="2000"/>
              <a:buChar char="▻"/>
              <a:defRPr sz="2000"/>
            </a:lvl6pPr>
            <a:lvl7pPr indent="-355600" lvl="6" marL="3200400" rtl="0">
              <a:spcBef>
                <a:spcPts val="1000"/>
              </a:spcBef>
              <a:spcAft>
                <a:spcPts val="0"/>
              </a:spcAft>
              <a:buSzPts val="2000"/>
              <a:buChar char="▻"/>
              <a:defRPr sz="2000"/>
            </a:lvl7pPr>
            <a:lvl8pPr indent="-355600" lvl="7" marL="3657600" rtl="0">
              <a:spcBef>
                <a:spcPts val="1000"/>
              </a:spcBef>
              <a:spcAft>
                <a:spcPts val="0"/>
              </a:spcAft>
              <a:buSzPts val="2000"/>
              <a:buChar char="▻"/>
              <a:defRPr sz="2000"/>
            </a:lvl8pPr>
            <a:lvl9pPr indent="-355600" lvl="8" marL="4114800" rtl="0">
              <a:spcBef>
                <a:spcPts val="1000"/>
              </a:spcBef>
              <a:spcAft>
                <a:spcPts val="1000"/>
              </a:spcAft>
              <a:buSzPts val="2000"/>
              <a:buChar char="▻"/>
              <a:defRPr sz="2000"/>
            </a:lvl9pPr>
          </a:lstStyle>
          <a:p/>
        </p:txBody>
      </p:sp>
      <p:sp>
        <p:nvSpPr>
          <p:cNvPr id="103" name="Google Shape;103;p6"/>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04" name="Shape 104"/>
        <p:cNvGrpSpPr/>
        <p:nvPr/>
      </p:nvGrpSpPr>
      <p:grpSpPr>
        <a:xfrm>
          <a:off x="0" y="0"/>
          <a:ext cx="0" cy="0"/>
          <a:chOff x="0" y="0"/>
          <a:chExt cx="0" cy="0"/>
        </a:xfrm>
      </p:grpSpPr>
      <p:grpSp>
        <p:nvGrpSpPr>
          <p:cNvPr id="105" name="Google Shape;105;p7"/>
          <p:cNvGrpSpPr/>
          <p:nvPr/>
        </p:nvGrpSpPr>
        <p:grpSpPr>
          <a:xfrm>
            <a:off x="-4" y="40"/>
            <a:ext cx="7072430" cy="1327315"/>
            <a:chOff x="-4" y="40"/>
            <a:chExt cx="7072430" cy="1327315"/>
          </a:xfrm>
        </p:grpSpPr>
        <p:sp>
          <p:nvSpPr>
            <p:cNvPr id="106" name="Google Shape;106;p7"/>
            <p:cNvSpPr/>
            <p:nvPr/>
          </p:nvSpPr>
          <p:spPr>
            <a:xfrm>
              <a:off x="6292649" y="126425"/>
              <a:ext cx="779700" cy="259800"/>
            </a:xfrm>
            <a:prstGeom prst="triangle">
              <a:avLst>
                <a:gd fmla="val 32425"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nvGrpSpPr>
            <p:cNvPr id="107" name="Google Shape;107;p7"/>
            <p:cNvGrpSpPr/>
            <p:nvPr/>
          </p:nvGrpSpPr>
          <p:grpSpPr>
            <a:xfrm flipH="1" rot="10800000">
              <a:off x="3" y="40"/>
              <a:ext cx="6756168" cy="1327315"/>
              <a:chOff x="-2168138" y="330075"/>
              <a:chExt cx="8650663" cy="1699506"/>
            </a:xfrm>
          </p:grpSpPr>
          <p:sp>
            <p:nvSpPr>
              <p:cNvPr id="108" name="Google Shape;108;p7"/>
              <p:cNvSpPr/>
              <p:nvPr/>
            </p:nvSpPr>
            <p:spPr>
              <a:xfrm>
                <a:off x="-2168138" y="330081"/>
                <a:ext cx="69582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109" name="Google Shape;109;p7"/>
              <p:cNvSpPr/>
              <p:nvPr/>
            </p:nvSpPr>
            <p:spPr>
              <a:xfrm>
                <a:off x="4783025"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nvGrpSpPr>
            <p:cNvPr id="110" name="Google Shape;110;p7"/>
            <p:cNvGrpSpPr/>
            <p:nvPr/>
          </p:nvGrpSpPr>
          <p:grpSpPr>
            <a:xfrm flipH="1" rot="10800000">
              <a:off x="-4" y="381007"/>
              <a:ext cx="7072430" cy="771744"/>
              <a:chOff x="-9092084" y="330075"/>
              <a:chExt cx="15574609" cy="1699501"/>
            </a:xfrm>
          </p:grpSpPr>
          <p:sp>
            <p:nvSpPr>
              <p:cNvPr id="111" name="Google Shape;111;p7"/>
              <p:cNvSpPr/>
              <p:nvPr/>
            </p:nvSpPr>
            <p:spPr>
              <a:xfrm>
                <a:off x="-9092084" y="330076"/>
                <a:ext cx="13882200" cy="1699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112" name="Google Shape;112;p7"/>
              <p:cNvSpPr/>
              <p:nvPr/>
            </p:nvSpPr>
            <p:spPr>
              <a:xfrm>
                <a:off x="4783025" y="330075"/>
                <a:ext cx="1699500" cy="16995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grpSp>
        <p:nvGrpSpPr>
          <p:cNvPr id="113" name="Google Shape;113;p7"/>
          <p:cNvGrpSpPr/>
          <p:nvPr/>
        </p:nvGrpSpPr>
        <p:grpSpPr>
          <a:xfrm>
            <a:off x="6946842" y="4472723"/>
            <a:ext cx="2202830" cy="670795"/>
            <a:chOff x="5575242" y="4472723"/>
            <a:chExt cx="2202830" cy="670795"/>
          </a:xfrm>
        </p:grpSpPr>
        <p:sp>
          <p:nvSpPr>
            <p:cNvPr id="114" name="Google Shape;114;p7"/>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 name="Google Shape;115;p7"/>
            <p:cNvGrpSpPr/>
            <p:nvPr/>
          </p:nvGrpSpPr>
          <p:grpSpPr>
            <a:xfrm flipH="1">
              <a:off x="5734850" y="4472723"/>
              <a:ext cx="2040837" cy="670795"/>
              <a:chOff x="1297954" y="330075"/>
              <a:chExt cx="5169293" cy="1699506"/>
            </a:xfrm>
          </p:grpSpPr>
          <p:sp>
            <p:nvSpPr>
              <p:cNvPr id="116" name="Google Shape;116;p7"/>
              <p:cNvSpPr/>
              <p:nvPr/>
            </p:nvSpPr>
            <p:spPr>
              <a:xfrm>
                <a:off x="1297954" y="330081"/>
                <a:ext cx="34767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7"/>
              <p:cNvSpPr/>
              <p:nvPr/>
            </p:nvSpPr>
            <p:spPr>
              <a:xfrm>
                <a:off x="4767747"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7"/>
            <p:cNvGrpSpPr/>
            <p:nvPr/>
          </p:nvGrpSpPr>
          <p:grpSpPr>
            <a:xfrm flipH="1">
              <a:off x="5578209" y="4646738"/>
              <a:ext cx="2199863" cy="304563"/>
              <a:chOff x="-5827153" y="330075"/>
              <a:chExt cx="12276019" cy="1699569"/>
            </a:xfrm>
          </p:grpSpPr>
          <p:sp>
            <p:nvSpPr>
              <p:cNvPr id="119" name="Google Shape;119;p7"/>
              <p:cNvSpPr/>
              <p:nvPr/>
            </p:nvSpPr>
            <p:spPr>
              <a:xfrm>
                <a:off x="-5827153" y="330144"/>
                <a:ext cx="10612200" cy="169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7"/>
              <p:cNvSpPr/>
              <p:nvPr/>
            </p:nvSpPr>
            <p:spPr>
              <a:xfrm>
                <a:off x="4749366" y="330075"/>
                <a:ext cx="1699500" cy="16995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1" name="Google Shape;121;p7"/>
          <p:cNvSpPr txBox="1"/>
          <p:nvPr>
            <p:ph type="title"/>
          </p:nvPr>
        </p:nvSpPr>
        <p:spPr>
          <a:xfrm>
            <a:off x="814275" y="392575"/>
            <a:ext cx="5258400" cy="7662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122" name="Google Shape;122;p7"/>
          <p:cNvSpPr txBox="1"/>
          <p:nvPr>
            <p:ph idx="1" type="body"/>
          </p:nvPr>
        </p:nvSpPr>
        <p:spPr>
          <a:xfrm>
            <a:off x="870450" y="1545076"/>
            <a:ext cx="2247900" cy="27099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123" name="Google Shape;123;p7"/>
          <p:cNvSpPr txBox="1"/>
          <p:nvPr>
            <p:ph idx="2" type="body"/>
          </p:nvPr>
        </p:nvSpPr>
        <p:spPr>
          <a:xfrm>
            <a:off x="3233637" y="1545076"/>
            <a:ext cx="2247900" cy="27099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124" name="Google Shape;124;p7"/>
          <p:cNvSpPr txBox="1"/>
          <p:nvPr>
            <p:ph idx="3" type="body"/>
          </p:nvPr>
        </p:nvSpPr>
        <p:spPr>
          <a:xfrm>
            <a:off x="5540650" y="1545076"/>
            <a:ext cx="2247900" cy="27099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125" name="Google Shape;125;p7"/>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6" name="Shape 126"/>
        <p:cNvGrpSpPr/>
        <p:nvPr/>
      </p:nvGrpSpPr>
      <p:grpSpPr>
        <a:xfrm>
          <a:off x="0" y="0"/>
          <a:ext cx="0" cy="0"/>
          <a:chOff x="0" y="0"/>
          <a:chExt cx="0" cy="0"/>
        </a:xfrm>
      </p:grpSpPr>
      <p:grpSp>
        <p:nvGrpSpPr>
          <p:cNvPr id="127" name="Google Shape;127;p8"/>
          <p:cNvGrpSpPr/>
          <p:nvPr/>
        </p:nvGrpSpPr>
        <p:grpSpPr>
          <a:xfrm>
            <a:off x="-4" y="40"/>
            <a:ext cx="7072430" cy="1327315"/>
            <a:chOff x="-4" y="40"/>
            <a:chExt cx="7072430" cy="1327315"/>
          </a:xfrm>
        </p:grpSpPr>
        <p:sp>
          <p:nvSpPr>
            <p:cNvPr id="128" name="Google Shape;128;p8"/>
            <p:cNvSpPr/>
            <p:nvPr/>
          </p:nvSpPr>
          <p:spPr>
            <a:xfrm>
              <a:off x="6292649" y="126425"/>
              <a:ext cx="779700" cy="259800"/>
            </a:xfrm>
            <a:prstGeom prst="triangle">
              <a:avLst>
                <a:gd fmla="val 32425"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nvGrpSpPr>
            <p:cNvPr id="129" name="Google Shape;129;p8"/>
            <p:cNvGrpSpPr/>
            <p:nvPr/>
          </p:nvGrpSpPr>
          <p:grpSpPr>
            <a:xfrm flipH="1" rot="10800000">
              <a:off x="3" y="40"/>
              <a:ext cx="6756168" cy="1327315"/>
              <a:chOff x="-2168138" y="330075"/>
              <a:chExt cx="8650663" cy="1699506"/>
            </a:xfrm>
          </p:grpSpPr>
          <p:sp>
            <p:nvSpPr>
              <p:cNvPr id="130" name="Google Shape;130;p8"/>
              <p:cNvSpPr/>
              <p:nvPr/>
            </p:nvSpPr>
            <p:spPr>
              <a:xfrm>
                <a:off x="-2168138" y="330081"/>
                <a:ext cx="69582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131" name="Google Shape;131;p8"/>
              <p:cNvSpPr/>
              <p:nvPr/>
            </p:nvSpPr>
            <p:spPr>
              <a:xfrm>
                <a:off x="4783025"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nvGrpSpPr>
            <p:cNvPr id="132" name="Google Shape;132;p8"/>
            <p:cNvGrpSpPr/>
            <p:nvPr/>
          </p:nvGrpSpPr>
          <p:grpSpPr>
            <a:xfrm flipH="1" rot="10800000">
              <a:off x="-4" y="381007"/>
              <a:ext cx="7072430" cy="771744"/>
              <a:chOff x="-9092084" y="330075"/>
              <a:chExt cx="15574609" cy="1699501"/>
            </a:xfrm>
          </p:grpSpPr>
          <p:sp>
            <p:nvSpPr>
              <p:cNvPr id="133" name="Google Shape;133;p8"/>
              <p:cNvSpPr/>
              <p:nvPr/>
            </p:nvSpPr>
            <p:spPr>
              <a:xfrm>
                <a:off x="-9092084" y="330076"/>
                <a:ext cx="13882200" cy="1699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sp>
            <p:nvSpPr>
              <p:cNvPr id="134" name="Google Shape;134;p8"/>
              <p:cNvSpPr/>
              <p:nvPr/>
            </p:nvSpPr>
            <p:spPr>
              <a:xfrm>
                <a:off x="4783025" y="330075"/>
                <a:ext cx="1699500" cy="16995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vo"/>
                  <a:ea typeface="Arvo"/>
                  <a:cs typeface="Arvo"/>
                  <a:sym typeface="Arvo"/>
                </a:endParaRPr>
              </a:p>
            </p:txBody>
          </p:sp>
        </p:grpSp>
      </p:grpSp>
      <p:grpSp>
        <p:nvGrpSpPr>
          <p:cNvPr id="135" name="Google Shape;135;p8"/>
          <p:cNvGrpSpPr/>
          <p:nvPr/>
        </p:nvGrpSpPr>
        <p:grpSpPr>
          <a:xfrm>
            <a:off x="6946842" y="4472723"/>
            <a:ext cx="2202830" cy="670795"/>
            <a:chOff x="5575242" y="4472723"/>
            <a:chExt cx="2202830" cy="670795"/>
          </a:xfrm>
        </p:grpSpPr>
        <p:sp>
          <p:nvSpPr>
            <p:cNvPr id="136" name="Google Shape;136;p8"/>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7" name="Google Shape;137;p8"/>
            <p:cNvGrpSpPr/>
            <p:nvPr/>
          </p:nvGrpSpPr>
          <p:grpSpPr>
            <a:xfrm flipH="1">
              <a:off x="5734850" y="4472723"/>
              <a:ext cx="2040837" cy="670795"/>
              <a:chOff x="1297954" y="330075"/>
              <a:chExt cx="5169293" cy="1699506"/>
            </a:xfrm>
          </p:grpSpPr>
          <p:sp>
            <p:nvSpPr>
              <p:cNvPr id="138" name="Google Shape;138;p8"/>
              <p:cNvSpPr/>
              <p:nvPr/>
            </p:nvSpPr>
            <p:spPr>
              <a:xfrm>
                <a:off x="1297954" y="330081"/>
                <a:ext cx="34767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8"/>
              <p:cNvSpPr/>
              <p:nvPr/>
            </p:nvSpPr>
            <p:spPr>
              <a:xfrm>
                <a:off x="4767747"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 name="Google Shape;140;p8"/>
            <p:cNvGrpSpPr/>
            <p:nvPr/>
          </p:nvGrpSpPr>
          <p:grpSpPr>
            <a:xfrm flipH="1">
              <a:off x="5578209" y="4646738"/>
              <a:ext cx="2199863" cy="304563"/>
              <a:chOff x="-5827153" y="330075"/>
              <a:chExt cx="12276019" cy="1699569"/>
            </a:xfrm>
          </p:grpSpPr>
          <p:sp>
            <p:nvSpPr>
              <p:cNvPr id="141" name="Google Shape;141;p8"/>
              <p:cNvSpPr/>
              <p:nvPr/>
            </p:nvSpPr>
            <p:spPr>
              <a:xfrm>
                <a:off x="-5827153" y="330144"/>
                <a:ext cx="10612200" cy="169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8"/>
              <p:cNvSpPr/>
              <p:nvPr/>
            </p:nvSpPr>
            <p:spPr>
              <a:xfrm>
                <a:off x="4749366" y="330075"/>
                <a:ext cx="1699500" cy="16995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3" name="Google Shape;143;p8"/>
          <p:cNvSpPr txBox="1"/>
          <p:nvPr>
            <p:ph type="title"/>
          </p:nvPr>
        </p:nvSpPr>
        <p:spPr>
          <a:xfrm>
            <a:off x="814275" y="392575"/>
            <a:ext cx="5258400" cy="7662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144" name="Google Shape;144;p8"/>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5" name="Shape 145"/>
        <p:cNvGrpSpPr/>
        <p:nvPr/>
      </p:nvGrpSpPr>
      <p:grpSpPr>
        <a:xfrm>
          <a:off x="0" y="0"/>
          <a:ext cx="0" cy="0"/>
          <a:chOff x="0" y="0"/>
          <a:chExt cx="0" cy="0"/>
        </a:xfrm>
      </p:grpSpPr>
      <p:grpSp>
        <p:nvGrpSpPr>
          <p:cNvPr id="146" name="Google Shape;146;p9"/>
          <p:cNvGrpSpPr/>
          <p:nvPr/>
        </p:nvGrpSpPr>
        <p:grpSpPr>
          <a:xfrm>
            <a:off x="2466138" y="4472723"/>
            <a:ext cx="6686825" cy="670795"/>
            <a:chOff x="5589288" y="4472723"/>
            <a:chExt cx="6686825" cy="670795"/>
          </a:xfrm>
        </p:grpSpPr>
        <p:sp>
          <p:nvSpPr>
            <p:cNvPr id="147" name="Google Shape;147;p9"/>
            <p:cNvSpPr/>
            <p:nvPr/>
          </p:nvSpPr>
          <p:spPr>
            <a:xfrm rot="10800000">
              <a:off x="5589288" y="4948334"/>
              <a:ext cx="394200" cy="131400"/>
            </a:xfrm>
            <a:prstGeom prst="triangle">
              <a:avLst>
                <a:gd fmla="val 3242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 name="Google Shape;148;p9"/>
            <p:cNvGrpSpPr/>
            <p:nvPr/>
          </p:nvGrpSpPr>
          <p:grpSpPr>
            <a:xfrm flipH="1">
              <a:off x="5748896" y="4472723"/>
              <a:ext cx="6527217" cy="670795"/>
              <a:chOff x="-10101302" y="330075"/>
              <a:chExt cx="16532971" cy="1699506"/>
            </a:xfrm>
          </p:grpSpPr>
          <p:sp>
            <p:nvSpPr>
              <p:cNvPr id="149" name="Google Shape;149;p9"/>
              <p:cNvSpPr/>
              <p:nvPr/>
            </p:nvSpPr>
            <p:spPr>
              <a:xfrm>
                <a:off x="-10101302" y="330081"/>
                <a:ext cx="148464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9"/>
              <p:cNvSpPr/>
              <p:nvPr/>
            </p:nvSpPr>
            <p:spPr>
              <a:xfrm>
                <a:off x="4732169"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1" name="Google Shape;151;p9"/>
            <p:cNvGrpSpPr/>
            <p:nvPr/>
          </p:nvGrpSpPr>
          <p:grpSpPr>
            <a:xfrm flipH="1">
              <a:off x="5592255" y="4646738"/>
              <a:ext cx="6682918" cy="304563"/>
              <a:chOff x="-30922586" y="330075"/>
              <a:chExt cx="37293070" cy="1699569"/>
            </a:xfrm>
          </p:grpSpPr>
          <p:sp>
            <p:nvSpPr>
              <p:cNvPr id="152" name="Google Shape;152;p9"/>
              <p:cNvSpPr/>
              <p:nvPr/>
            </p:nvSpPr>
            <p:spPr>
              <a:xfrm>
                <a:off x="-30922586" y="330144"/>
                <a:ext cx="35588100" cy="169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9"/>
              <p:cNvSpPr/>
              <p:nvPr/>
            </p:nvSpPr>
            <p:spPr>
              <a:xfrm>
                <a:off x="4670984" y="330075"/>
                <a:ext cx="1699500" cy="16995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4" name="Google Shape;154;p9"/>
          <p:cNvSpPr txBox="1"/>
          <p:nvPr>
            <p:ph idx="1" type="body"/>
          </p:nvPr>
        </p:nvSpPr>
        <p:spPr>
          <a:xfrm>
            <a:off x="2682800" y="4636500"/>
            <a:ext cx="6004200" cy="315600"/>
          </a:xfrm>
          <a:prstGeom prst="rect">
            <a:avLst/>
          </a:prstGeom>
        </p:spPr>
        <p:txBody>
          <a:bodyPr anchorCtr="0" anchor="ctr" bIns="91425" lIns="91425" spcFirstLastPara="1" rIns="91425" wrap="square" tIns="91425">
            <a:noAutofit/>
          </a:bodyPr>
          <a:lstStyle>
            <a:lvl1pPr indent="-228600" lvl="0" marL="457200" rtl="0">
              <a:spcBef>
                <a:spcPts val="0"/>
              </a:spcBef>
              <a:spcAft>
                <a:spcPts val="0"/>
              </a:spcAft>
              <a:buSzPts val="1300"/>
              <a:buNone/>
              <a:defRPr sz="1300"/>
            </a:lvl1pPr>
          </a:lstStyle>
          <a:p/>
        </p:txBody>
      </p:sp>
      <p:sp>
        <p:nvSpPr>
          <p:cNvPr id="155" name="Google Shape;155;p9"/>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156" name="Google Shape;156;p9"/>
          <p:cNvGrpSpPr/>
          <p:nvPr/>
        </p:nvGrpSpPr>
        <p:grpSpPr>
          <a:xfrm rot="10800000">
            <a:off x="-8" y="-2"/>
            <a:ext cx="2202830" cy="670795"/>
            <a:chOff x="5575242" y="4472723"/>
            <a:chExt cx="2202830" cy="670795"/>
          </a:xfrm>
        </p:grpSpPr>
        <p:sp>
          <p:nvSpPr>
            <p:cNvPr id="157" name="Google Shape;157;p9"/>
            <p:cNvSpPr/>
            <p:nvPr/>
          </p:nvSpPr>
          <p:spPr>
            <a:xfrm rot="10800000">
              <a:off x="5575242" y="4948334"/>
              <a:ext cx="394200" cy="131400"/>
            </a:xfrm>
            <a:prstGeom prst="triangle">
              <a:avLst>
                <a:gd fmla="val 32425"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8" name="Google Shape;158;p9"/>
            <p:cNvGrpSpPr/>
            <p:nvPr/>
          </p:nvGrpSpPr>
          <p:grpSpPr>
            <a:xfrm flipH="1">
              <a:off x="5734850" y="4472723"/>
              <a:ext cx="2040837" cy="670795"/>
              <a:chOff x="1297954" y="330075"/>
              <a:chExt cx="5169293" cy="1699506"/>
            </a:xfrm>
          </p:grpSpPr>
          <p:sp>
            <p:nvSpPr>
              <p:cNvPr id="159" name="Google Shape;159;p9"/>
              <p:cNvSpPr/>
              <p:nvPr/>
            </p:nvSpPr>
            <p:spPr>
              <a:xfrm>
                <a:off x="1297954" y="330081"/>
                <a:ext cx="34767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9"/>
              <p:cNvSpPr/>
              <p:nvPr/>
            </p:nvSpPr>
            <p:spPr>
              <a:xfrm>
                <a:off x="4767747"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 name="Google Shape;161;p9"/>
            <p:cNvGrpSpPr/>
            <p:nvPr/>
          </p:nvGrpSpPr>
          <p:grpSpPr>
            <a:xfrm flipH="1">
              <a:off x="5578209" y="4646738"/>
              <a:ext cx="2199863" cy="304563"/>
              <a:chOff x="-5827153" y="330075"/>
              <a:chExt cx="12276019" cy="1699569"/>
            </a:xfrm>
          </p:grpSpPr>
          <p:sp>
            <p:nvSpPr>
              <p:cNvPr id="162" name="Google Shape;162;p9"/>
              <p:cNvSpPr/>
              <p:nvPr/>
            </p:nvSpPr>
            <p:spPr>
              <a:xfrm>
                <a:off x="-5827153" y="330144"/>
                <a:ext cx="10612200" cy="1699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9"/>
              <p:cNvSpPr/>
              <p:nvPr/>
            </p:nvSpPr>
            <p:spPr>
              <a:xfrm>
                <a:off x="4749366" y="330075"/>
                <a:ext cx="1699500" cy="16995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4" name="Shape 164"/>
        <p:cNvGrpSpPr/>
        <p:nvPr/>
      </p:nvGrpSpPr>
      <p:grpSpPr>
        <a:xfrm>
          <a:off x="0" y="0"/>
          <a:ext cx="0" cy="0"/>
          <a:chOff x="0" y="0"/>
          <a:chExt cx="0" cy="0"/>
        </a:xfrm>
      </p:grpSpPr>
      <p:grpSp>
        <p:nvGrpSpPr>
          <p:cNvPr id="165" name="Google Shape;165;p10"/>
          <p:cNvGrpSpPr/>
          <p:nvPr/>
        </p:nvGrpSpPr>
        <p:grpSpPr>
          <a:xfrm rot="10800000">
            <a:off x="-8" y="-2"/>
            <a:ext cx="2202830" cy="670795"/>
            <a:chOff x="5575242" y="4472723"/>
            <a:chExt cx="2202830" cy="670795"/>
          </a:xfrm>
        </p:grpSpPr>
        <p:sp>
          <p:nvSpPr>
            <p:cNvPr id="166" name="Google Shape;166;p10"/>
            <p:cNvSpPr/>
            <p:nvPr/>
          </p:nvSpPr>
          <p:spPr>
            <a:xfrm rot="10800000">
              <a:off x="5575242" y="4948334"/>
              <a:ext cx="394200" cy="131400"/>
            </a:xfrm>
            <a:prstGeom prst="triangle">
              <a:avLst>
                <a:gd fmla="val 32425"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7" name="Google Shape;167;p10"/>
            <p:cNvGrpSpPr/>
            <p:nvPr/>
          </p:nvGrpSpPr>
          <p:grpSpPr>
            <a:xfrm flipH="1">
              <a:off x="5734850" y="4472723"/>
              <a:ext cx="2040837" cy="670795"/>
              <a:chOff x="1297954" y="330075"/>
              <a:chExt cx="5169293" cy="1699506"/>
            </a:xfrm>
          </p:grpSpPr>
          <p:sp>
            <p:nvSpPr>
              <p:cNvPr id="168" name="Google Shape;168;p10"/>
              <p:cNvSpPr/>
              <p:nvPr/>
            </p:nvSpPr>
            <p:spPr>
              <a:xfrm>
                <a:off x="1297954" y="330081"/>
                <a:ext cx="34767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
              <p:cNvSpPr/>
              <p:nvPr/>
            </p:nvSpPr>
            <p:spPr>
              <a:xfrm>
                <a:off x="4767747"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 name="Google Shape;170;p10"/>
            <p:cNvGrpSpPr/>
            <p:nvPr/>
          </p:nvGrpSpPr>
          <p:grpSpPr>
            <a:xfrm flipH="1">
              <a:off x="5578209" y="4646738"/>
              <a:ext cx="2199863" cy="304563"/>
              <a:chOff x="-5827153" y="330075"/>
              <a:chExt cx="12276019" cy="1699569"/>
            </a:xfrm>
          </p:grpSpPr>
          <p:sp>
            <p:nvSpPr>
              <p:cNvPr id="171" name="Google Shape;171;p10"/>
              <p:cNvSpPr/>
              <p:nvPr/>
            </p:nvSpPr>
            <p:spPr>
              <a:xfrm>
                <a:off x="-5827153" y="330144"/>
                <a:ext cx="10612200" cy="1699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0"/>
              <p:cNvSpPr/>
              <p:nvPr/>
            </p:nvSpPr>
            <p:spPr>
              <a:xfrm>
                <a:off x="4749366" y="330075"/>
                <a:ext cx="1699500" cy="16995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3" name="Google Shape;173;p10"/>
          <p:cNvGrpSpPr/>
          <p:nvPr/>
        </p:nvGrpSpPr>
        <p:grpSpPr>
          <a:xfrm>
            <a:off x="6946842" y="4472723"/>
            <a:ext cx="2202830" cy="670795"/>
            <a:chOff x="5575242" y="4472723"/>
            <a:chExt cx="2202830" cy="670795"/>
          </a:xfrm>
        </p:grpSpPr>
        <p:sp>
          <p:nvSpPr>
            <p:cNvPr id="174" name="Google Shape;174;p10"/>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5" name="Google Shape;175;p10"/>
            <p:cNvGrpSpPr/>
            <p:nvPr/>
          </p:nvGrpSpPr>
          <p:grpSpPr>
            <a:xfrm flipH="1">
              <a:off x="5734850" y="4472723"/>
              <a:ext cx="2040837" cy="670795"/>
              <a:chOff x="1297954" y="330075"/>
              <a:chExt cx="5169293" cy="1699506"/>
            </a:xfrm>
          </p:grpSpPr>
          <p:sp>
            <p:nvSpPr>
              <p:cNvPr id="176" name="Google Shape;176;p10"/>
              <p:cNvSpPr/>
              <p:nvPr/>
            </p:nvSpPr>
            <p:spPr>
              <a:xfrm>
                <a:off x="1297954" y="330081"/>
                <a:ext cx="3476700" cy="169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0"/>
              <p:cNvSpPr/>
              <p:nvPr/>
            </p:nvSpPr>
            <p:spPr>
              <a:xfrm>
                <a:off x="4767747" y="330075"/>
                <a:ext cx="1699500" cy="1699500"/>
              </a:xfrm>
              <a:prstGeom prst="rtTriangl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0"/>
            <p:cNvGrpSpPr/>
            <p:nvPr/>
          </p:nvGrpSpPr>
          <p:grpSpPr>
            <a:xfrm flipH="1">
              <a:off x="5578209" y="4646738"/>
              <a:ext cx="2199863" cy="304563"/>
              <a:chOff x="-5827153" y="330075"/>
              <a:chExt cx="12276019" cy="1699569"/>
            </a:xfrm>
          </p:grpSpPr>
          <p:sp>
            <p:nvSpPr>
              <p:cNvPr id="179" name="Google Shape;179;p10"/>
              <p:cNvSpPr/>
              <p:nvPr/>
            </p:nvSpPr>
            <p:spPr>
              <a:xfrm>
                <a:off x="-5827153" y="330144"/>
                <a:ext cx="10612200" cy="169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0"/>
              <p:cNvSpPr/>
              <p:nvPr/>
            </p:nvSpPr>
            <p:spPr>
              <a:xfrm>
                <a:off x="4749366" y="330075"/>
                <a:ext cx="1699500" cy="16995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1" name="Google Shape;181;p10"/>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pencils">
  <p:cSld name="BLANK_1">
    <p:spTree>
      <p:nvGrpSpPr>
        <p:cNvPr id="182" name="Shape 182"/>
        <p:cNvGrpSpPr/>
        <p:nvPr/>
      </p:nvGrpSpPr>
      <p:grpSpPr>
        <a:xfrm>
          <a:off x="0" y="0"/>
          <a:ext cx="0" cy="0"/>
          <a:chOff x="0" y="0"/>
          <a:chExt cx="0" cy="0"/>
        </a:xfrm>
      </p:grpSpPr>
      <p:sp>
        <p:nvSpPr>
          <p:cNvPr id="183" name="Google Shape;183;p11"/>
          <p:cNvSpPr txBox="1"/>
          <p:nvPr>
            <p:ph idx="12" type="sldNum"/>
          </p:nvPr>
        </p:nvSpPr>
        <p:spPr>
          <a:xfrm>
            <a:off x="8665029" y="127279"/>
            <a:ext cx="326700" cy="272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bg>
      <p:bgPr>
        <a:solidFill>
          <a:schemeClr val="dk1"/>
        </a:solidFill>
      </p:bgPr>
    </p:bg>
    <p:spTree>
      <p:nvGrpSpPr>
        <p:cNvPr id="184" name="Shape 184"/>
        <p:cNvGrpSpPr/>
        <p:nvPr/>
      </p:nvGrpSpPr>
      <p:grpSpPr>
        <a:xfrm>
          <a:off x="0" y="0"/>
          <a:ext cx="0" cy="0"/>
          <a:chOff x="0" y="0"/>
          <a:chExt cx="0" cy="0"/>
        </a:xfrm>
      </p:grpSpPr>
      <p:cxnSp>
        <p:nvCxnSpPr>
          <p:cNvPr id="185" name="Google Shape;185;p1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86" name="Google Shape;186;p1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87" name="Google Shape;187;p1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88" name="Google Shape;188;p12"/>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lt1"/>
              </a:buClr>
              <a:buSzPts val="4800"/>
              <a:buFont typeface="Raleway"/>
              <a:buNone/>
              <a:defRPr b="1" i="0" sz="4800" u="none" cap="none" strike="noStrike">
                <a:solidFill>
                  <a:schemeClr val="lt1"/>
                </a:solidFill>
                <a:latin typeface="Raleway"/>
                <a:ea typeface="Raleway"/>
                <a:cs typeface="Raleway"/>
                <a:sym typeface="Raleway"/>
              </a:defRPr>
            </a:lvl1pPr>
            <a:lvl2pPr lvl="1" rtl="0">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2pPr>
            <a:lvl3pPr lvl="2" rtl="0">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3pPr>
            <a:lvl4pPr lvl="3" rtl="0">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4pPr>
            <a:lvl5pPr lvl="4" rtl="0">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5pPr>
            <a:lvl6pPr lvl="5" rtl="0">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6pPr>
            <a:lvl7pPr lvl="6" rtl="0">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7pPr>
            <a:lvl8pPr lvl="7" rtl="0">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8pPr>
            <a:lvl9pPr lvl="8" rtl="0">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9pPr>
          </a:lstStyle>
          <a:p/>
        </p:txBody>
      </p:sp>
      <p:sp>
        <p:nvSpPr>
          <p:cNvPr id="189" name="Google Shape;189;p12"/>
          <p:cNvSpPr txBox="1"/>
          <p:nvPr>
            <p:ph idx="1" type="subTitle"/>
          </p:nvPr>
        </p:nvSpPr>
        <p:spPr>
          <a:xfrm>
            <a:off x="2390266" y="3238450"/>
            <a:ext cx="6331500" cy="12417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lt1"/>
              </a:buClr>
              <a:buSzPts val="1800"/>
              <a:buFont typeface="Lato"/>
              <a:buNone/>
              <a:defRPr b="0" i="0" sz="18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800"/>
              <a:buFont typeface="Lato"/>
              <a:buNone/>
              <a:defRPr b="0" i="0" sz="1800" u="none" cap="none" strike="noStrike">
                <a:solidFill>
                  <a:schemeClr val="lt1"/>
                </a:solidFill>
                <a:latin typeface="Lato"/>
                <a:ea typeface="Lato"/>
                <a:cs typeface="Lato"/>
                <a:sym typeface="Lato"/>
              </a:defRPr>
            </a:lvl2pPr>
            <a:lvl3pPr lvl="2" marR="0" rtl="0" algn="l">
              <a:lnSpc>
                <a:spcPct val="100000"/>
              </a:lnSpc>
              <a:spcBef>
                <a:spcPts val="0"/>
              </a:spcBef>
              <a:spcAft>
                <a:spcPts val="0"/>
              </a:spcAft>
              <a:buClr>
                <a:schemeClr val="lt1"/>
              </a:buClr>
              <a:buSzPts val="1800"/>
              <a:buFont typeface="Lato"/>
              <a:buNone/>
              <a:defRPr b="0" i="0" sz="1800" u="none" cap="none" strike="noStrike">
                <a:solidFill>
                  <a:schemeClr val="lt1"/>
                </a:solidFill>
                <a:latin typeface="Lato"/>
                <a:ea typeface="Lato"/>
                <a:cs typeface="Lato"/>
                <a:sym typeface="Lato"/>
              </a:defRPr>
            </a:lvl3pPr>
            <a:lvl4pPr lvl="3" marR="0" rtl="0" algn="l">
              <a:lnSpc>
                <a:spcPct val="100000"/>
              </a:lnSpc>
              <a:spcBef>
                <a:spcPts val="0"/>
              </a:spcBef>
              <a:spcAft>
                <a:spcPts val="0"/>
              </a:spcAft>
              <a:buClr>
                <a:schemeClr val="lt1"/>
              </a:buClr>
              <a:buSzPts val="1800"/>
              <a:buFont typeface="Lato"/>
              <a:buNone/>
              <a:defRPr b="0" i="0" sz="1800" u="none" cap="none" strike="noStrike">
                <a:solidFill>
                  <a:schemeClr val="lt1"/>
                </a:solidFill>
                <a:latin typeface="Lato"/>
                <a:ea typeface="Lato"/>
                <a:cs typeface="Lato"/>
                <a:sym typeface="Lato"/>
              </a:defRPr>
            </a:lvl4pPr>
            <a:lvl5pPr lvl="4" marR="0" rtl="0" algn="l">
              <a:lnSpc>
                <a:spcPct val="100000"/>
              </a:lnSpc>
              <a:spcBef>
                <a:spcPts val="0"/>
              </a:spcBef>
              <a:spcAft>
                <a:spcPts val="0"/>
              </a:spcAft>
              <a:buClr>
                <a:schemeClr val="lt1"/>
              </a:buClr>
              <a:buSzPts val="1800"/>
              <a:buFont typeface="Lato"/>
              <a:buNone/>
              <a:defRPr b="0" i="0" sz="1800" u="none" cap="none" strike="noStrike">
                <a:solidFill>
                  <a:schemeClr val="lt1"/>
                </a:solidFill>
                <a:latin typeface="Lato"/>
                <a:ea typeface="Lato"/>
                <a:cs typeface="Lato"/>
                <a:sym typeface="Lato"/>
              </a:defRPr>
            </a:lvl5pPr>
            <a:lvl6pPr lvl="5" marR="0" rtl="0" algn="l">
              <a:lnSpc>
                <a:spcPct val="100000"/>
              </a:lnSpc>
              <a:spcBef>
                <a:spcPts val="0"/>
              </a:spcBef>
              <a:spcAft>
                <a:spcPts val="0"/>
              </a:spcAft>
              <a:buClr>
                <a:schemeClr val="lt1"/>
              </a:buClr>
              <a:buSzPts val="1800"/>
              <a:buFont typeface="Lato"/>
              <a:buNone/>
              <a:defRPr b="0" i="0" sz="1800" u="none" cap="none" strike="noStrike">
                <a:solidFill>
                  <a:schemeClr val="lt1"/>
                </a:solidFill>
                <a:latin typeface="Lato"/>
                <a:ea typeface="Lato"/>
                <a:cs typeface="Lato"/>
                <a:sym typeface="Lato"/>
              </a:defRPr>
            </a:lvl6pPr>
            <a:lvl7pPr lvl="6" marR="0" rtl="0" algn="l">
              <a:lnSpc>
                <a:spcPct val="100000"/>
              </a:lnSpc>
              <a:spcBef>
                <a:spcPts val="0"/>
              </a:spcBef>
              <a:spcAft>
                <a:spcPts val="0"/>
              </a:spcAft>
              <a:buClr>
                <a:schemeClr val="lt1"/>
              </a:buClr>
              <a:buSzPts val="1800"/>
              <a:buFont typeface="Lato"/>
              <a:buNone/>
              <a:defRPr b="0" i="0" sz="1800" u="none" cap="none" strike="noStrike">
                <a:solidFill>
                  <a:schemeClr val="lt1"/>
                </a:solidFill>
                <a:latin typeface="Lato"/>
                <a:ea typeface="Lato"/>
                <a:cs typeface="Lato"/>
                <a:sym typeface="Lato"/>
              </a:defRPr>
            </a:lvl7pPr>
            <a:lvl8pPr lvl="7" marR="0" rtl="0" algn="l">
              <a:lnSpc>
                <a:spcPct val="100000"/>
              </a:lnSpc>
              <a:spcBef>
                <a:spcPts val="0"/>
              </a:spcBef>
              <a:spcAft>
                <a:spcPts val="0"/>
              </a:spcAft>
              <a:buClr>
                <a:schemeClr val="lt1"/>
              </a:buClr>
              <a:buSzPts val="1800"/>
              <a:buFont typeface="Lato"/>
              <a:buNone/>
              <a:defRPr b="0" i="0" sz="1800" u="none" cap="none" strike="noStrike">
                <a:solidFill>
                  <a:schemeClr val="lt1"/>
                </a:solidFill>
                <a:latin typeface="Lato"/>
                <a:ea typeface="Lato"/>
                <a:cs typeface="Lato"/>
                <a:sym typeface="Lato"/>
              </a:defRPr>
            </a:lvl8pPr>
            <a:lvl9pPr lvl="8" marR="0" rtl="0" algn="l">
              <a:lnSpc>
                <a:spcPct val="100000"/>
              </a:lnSpc>
              <a:spcBef>
                <a:spcPts val="0"/>
              </a:spcBef>
              <a:spcAft>
                <a:spcPts val="0"/>
              </a:spcAft>
              <a:buClr>
                <a:schemeClr val="lt1"/>
              </a:buClr>
              <a:buSzPts val="1800"/>
              <a:buFont typeface="Lato"/>
              <a:buNone/>
              <a:defRPr b="0" i="0" sz="1800" u="none" cap="none" strike="noStrike">
                <a:solidFill>
                  <a:schemeClr val="lt1"/>
                </a:solidFill>
                <a:latin typeface="Lato"/>
                <a:ea typeface="Lato"/>
                <a:cs typeface="Lato"/>
                <a:sym typeface="Lato"/>
              </a:defRPr>
            </a:lvl9pPr>
          </a:lstStyle>
          <a:p/>
        </p:txBody>
      </p:sp>
      <p:sp>
        <p:nvSpPr>
          <p:cNvPr id="190" name="Google Shape;190;p12"/>
          <p:cNvSpPr txBox="1"/>
          <p:nvPr>
            <p:ph idx="12" type="sldNum"/>
          </p:nvPr>
        </p:nvSpPr>
        <p:spPr>
          <a:xfrm>
            <a:off x="8497999" y="4688758"/>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indent="0" lvl="2" marL="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indent="0" lvl="3" marL="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indent="0" lvl="4" marL="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indent="0" lvl="5" marL="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indent="0" lvl="6" marL="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indent="0" lvl="7" marL="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indent="0" lvl="8" marL="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lt1"/>
              </a:buClr>
              <a:buSzPts val="2000"/>
              <a:buFont typeface="Roboto Condensed"/>
              <a:buNone/>
              <a:defRPr b="1" sz="2000">
                <a:solidFill>
                  <a:schemeClr val="lt1"/>
                </a:solidFill>
                <a:latin typeface="Roboto Condensed"/>
                <a:ea typeface="Roboto Condensed"/>
                <a:cs typeface="Roboto Condensed"/>
                <a:sym typeface="Roboto Condensed"/>
              </a:defRPr>
            </a:lvl1pPr>
            <a:lvl2pPr lvl="1" rtl="0">
              <a:spcBef>
                <a:spcPts val="0"/>
              </a:spcBef>
              <a:spcAft>
                <a:spcPts val="0"/>
              </a:spcAft>
              <a:buClr>
                <a:schemeClr val="lt1"/>
              </a:buClr>
              <a:buSzPts val="2000"/>
              <a:buFont typeface="Roboto Condensed"/>
              <a:buNone/>
              <a:defRPr b="1" sz="2000">
                <a:solidFill>
                  <a:schemeClr val="lt1"/>
                </a:solidFill>
                <a:latin typeface="Roboto Condensed"/>
                <a:ea typeface="Roboto Condensed"/>
                <a:cs typeface="Roboto Condensed"/>
                <a:sym typeface="Roboto Condensed"/>
              </a:defRPr>
            </a:lvl2pPr>
            <a:lvl3pPr lvl="2" rtl="0">
              <a:spcBef>
                <a:spcPts val="0"/>
              </a:spcBef>
              <a:spcAft>
                <a:spcPts val="0"/>
              </a:spcAft>
              <a:buClr>
                <a:schemeClr val="lt1"/>
              </a:buClr>
              <a:buSzPts val="2000"/>
              <a:buFont typeface="Roboto Condensed"/>
              <a:buNone/>
              <a:defRPr b="1" sz="2000">
                <a:solidFill>
                  <a:schemeClr val="lt1"/>
                </a:solidFill>
                <a:latin typeface="Roboto Condensed"/>
                <a:ea typeface="Roboto Condensed"/>
                <a:cs typeface="Roboto Condensed"/>
                <a:sym typeface="Roboto Condensed"/>
              </a:defRPr>
            </a:lvl3pPr>
            <a:lvl4pPr lvl="3" rtl="0">
              <a:spcBef>
                <a:spcPts val="0"/>
              </a:spcBef>
              <a:spcAft>
                <a:spcPts val="0"/>
              </a:spcAft>
              <a:buClr>
                <a:schemeClr val="lt1"/>
              </a:buClr>
              <a:buSzPts val="2000"/>
              <a:buFont typeface="Roboto Condensed"/>
              <a:buNone/>
              <a:defRPr b="1" sz="2000">
                <a:solidFill>
                  <a:schemeClr val="lt1"/>
                </a:solidFill>
                <a:latin typeface="Roboto Condensed"/>
                <a:ea typeface="Roboto Condensed"/>
                <a:cs typeface="Roboto Condensed"/>
                <a:sym typeface="Roboto Condensed"/>
              </a:defRPr>
            </a:lvl4pPr>
            <a:lvl5pPr lvl="4" rtl="0">
              <a:spcBef>
                <a:spcPts val="0"/>
              </a:spcBef>
              <a:spcAft>
                <a:spcPts val="0"/>
              </a:spcAft>
              <a:buClr>
                <a:schemeClr val="lt1"/>
              </a:buClr>
              <a:buSzPts val="2000"/>
              <a:buFont typeface="Roboto Condensed"/>
              <a:buNone/>
              <a:defRPr b="1" sz="2000">
                <a:solidFill>
                  <a:schemeClr val="lt1"/>
                </a:solidFill>
                <a:latin typeface="Roboto Condensed"/>
                <a:ea typeface="Roboto Condensed"/>
                <a:cs typeface="Roboto Condensed"/>
                <a:sym typeface="Roboto Condensed"/>
              </a:defRPr>
            </a:lvl5pPr>
            <a:lvl6pPr lvl="5" rtl="0">
              <a:spcBef>
                <a:spcPts val="0"/>
              </a:spcBef>
              <a:spcAft>
                <a:spcPts val="0"/>
              </a:spcAft>
              <a:buClr>
                <a:schemeClr val="lt1"/>
              </a:buClr>
              <a:buSzPts val="2000"/>
              <a:buFont typeface="Roboto Condensed"/>
              <a:buNone/>
              <a:defRPr b="1" sz="2000">
                <a:solidFill>
                  <a:schemeClr val="lt1"/>
                </a:solidFill>
                <a:latin typeface="Roboto Condensed"/>
                <a:ea typeface="Roboto Condensed"/>
                <a:cs typeface="Roboto Condensed"/>
                <a:sym typeface="Roboto Condensed"/>
              </a:defRPr>
            </a:lvl6pPr>
            <a:lvl7pPr lvl="6" rtl="0">
              <a:spcBef>
                <a:spcPts val="0"/>
              </a:spcBef>
              <a:spcAft>
                <a:spcPts val="0"/>
              </a:spcAft>
              <a:buClr>
                <a:schemeClr val="lt1"/>
              </a:buClr>
              <a:buSzPts val="2000"/>
              <a:buFont typeface="Roboto Condensed"/>
              <a:buNone/>
              <a:defRPr b="1" sz="2000">
                <a:solidFill>
                  <a:schemeClr val="lt1"/>
                </a:solidFill>
                <a:latin typeface="Roboto Condensed"/>
                <a:ea typeface="Roboto Condensed"/>
                <a:cs typeface="Roboto Condensed"/>
                <a:sym typeface="Roboto Condensed"/>
              </a:defRPr>
            </a:lvl7pPr>
            <a:lvl8pPr lvl="7" rtl="0">
              <a:spcBef>
                <a:spcPts val="0"/>
              </a:spcBef>
              <a:spcAft>
                <a:spcPts val="0"/>
              </a:spcAft>
              <a:buClr>
                <a:schemeClr val="lt1"/>
              </a:buClr>
              <a:buSzPts val="2000"/>
              <a:buFont typeface="Roboto Condensed"/>
              <a:buNone/>
              <a:defRPr b="1" sz="2000">
                <a:solidFill>
                  <a:schemeClr val="lt1"/>
                </a:solidFill>
                <a:latin typeface="Roboto Condensed"/>
                <a:ea typeface="Roboto Condensed"/>
                <a:cs typeface="Roboto Condensed"/>
                <a:sym typeface="Roboto Condensed"/>
              </a:defRPr>
            </a:lvl8pPr>
            <a:lvl9pPr lvl="8" rtl="0">
              <a:spcBef>
                <a:spcPts val="0"/>
              </a:spcBef>
              <a:spcAft>
                <a:spcPts val="0"/>
              </a:spcAft>
              <a:buClr>
                <a:schemeClr val="lt1"/>
              </a:buClr>
              <a:buSzPts val="2000"/>
              <a:buFont typeface="Roboto Condensed"/>
              <a:buNone/>
              <a:defRPr b="1" sz="2000">
                <a:solidFill>
                  <a:schemeClr val="lt1"/>
                </a:solidFill>
                <a:latin typeface="Roboto Condensed"/>
                <a:ea typeface="Roboto Condensed"/>
                <a:cs typeface="Roboto Condensed"/>
                <a:sym typeface="Roboto Condensed"/>
              </a:defRPr>
            </a:lvl9pPr>
          </a:lstStyle>
          <a:p/>
        </p:txBody>
      </p:sp>
      <p:sp>
        <p:nvSpPr>
          <p:cNvPr id="7" name="Google Shape;7;p1"/>
          <p:cNvSpPr txBox="1"/>
          <p:nvPr>
            <p:ph idx="1" type="body"/>
          </p:nvPr>
        </p:nvSpPr>
        <p:spPr>
          <a:xfrm>
            <a:off x="814275" y="1327350"/>
            <a:ext cx="6132600" cy="3145500"/>
          </a:xfrm>
          <a:prstGeom prst="rect">
            <a:avLst/>
          </a:prstGeom>
          <a:noFill/>
          <a:ln>
            <a:noFill/>
          </a:ln>
        </p:spPr>
        <p:txBody>
          <a:bodyPr anchorCtr="0" anchor="ctr" bIns="91425" lIns="91425" spcFirstLastPara="1" rIns="91425" wrap="square" tIns="91425">
            <a:noAutofit/>
          </a:bodyPr>
          <a:lstStyle>
            <a:lvl1pPr indent="-381000" lvl="0" marL="457200" rtl="0">
              <a:spcBef>
                <a:spcPts val="6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1pPr>
            <a:lvl2pPr indent="-381000" lvl="1" marL="914400" rtl="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2pPr>
            <a:lvl3pPr indent="-381000" lvl="2" marL="1371600" rtl="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3pPr>
            <a:lvl4pPr indent="-381000" lvl="3" marL="1828800" rtl="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4pPr>
            <a:lvl5pPr indent="-381000" lvl="4" marL="2286000" rtl="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5pPr>
            <a:lvl6pPr indent="-381000" lvl="5" marL="2743200" rtl="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6pPr>
            <a:lvl7pPr indent="-381000" lvl="6" marL="3200400" rtl="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7pPr>
            <a:lvl8pPr indent="-381000" lvl="7" marL="3657600" rtl="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8pPr>
            <a:lvl9pPr indent="-381000" lvl="8" marL="4114800" rtl="0">
              <a:spcBef>
                <a:spcPts val="1000"/>
              </a:spcBef>
              <a:spcAft>
                <a:spcPts val="100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9pPr>
          </a:lstStyle>
          <a:p/>
        </p:txBody>
      </p:sp>
      <p:sp>
        <p:nvSpPr>
          <p:cNvPr id="8" name="Google Shape;8;p1"/>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lvl1pPr lvl="0" rtl="0" algn="r">
              <a:buNone/>
              <a:defRPr b="1" sz="1200">
                <a:solidFill>
                  <a:schemeClr val="lt1"/>
                </a:solidFill>
                <a:latin typeface="Roboto Condensed"/>
                <a:ea typeface="Roboto Condensed"/>
                <a:cs typeface="Roboto Condensed"/>
                <a:sym typeface="Roboto Condensed"/>
              </a:defRPr>
            </a:lvl1pPr>
            <a:lvl2pPr lvl="1" rtl="0" algn="r">
              <a:buNone/>
              <a:defRPr b="1" sz="1200">
                <a:solidFill>
                  <a:schemeClr val="lt1"/>
                </a:solidFill>
                <a:latin typeface="Roboto Condensed"/>
                <a:ea typeface="Roboto Condensed"/>
                <a:cs typeface="Roboto Condensed"/>
                <a:sym typeface="Roboto Condensed"/>
              </a:defRPr>
            </a:lvl2pPr>
            <a:lvl3pPr lvl="2" rtl="0" algn="r">
              <a:buNone/>
              <a:defRPr b="1" sz="1200">
                <a:solidFill>
                  <a:schemeClr val="lt1"/>
                </a:solidFill>
                <a:latin typeface="Roboto Condensed"/>
                <a:ea typeface="Roboto Condensed"/>
                <a:cs typeface="Roboto Condensed"/>
                <a:sym typeface="Roboto Condensed"/>
              </a:defRPr>
            </a:lvl3pPr>
            <a:lvl4pPr lvl="3" rtl="0" algn="r">
              <a:buNone/>
              <a:defRPr b="1" sz="1200">
                <a:solidFill>
                  <a:schemeClr val="lt1"/>
                </a:solidFill>
                <a:latin typeface="Roboto Condensed"/>
                <a:ea typeface="Roboto Condensed"/>
                <a:cs typeface="Roboto Condensed"/>
                <a:sym typeface="Roboto Condensed"/>
              </a:defRPr>
            </a:lvl4pPr>
            <a:lvl5pPr lvl="4" rtl="0" algn="r">
              <a:buNone/>
              <a:defRPr b="1" sz="1200">
                <a:solidFill>
                  <a:schemeClr val="lt1"/>
                </a:solidFill>
                <a:latin typeface="Roboto Condensed"/>
                <a:ea typeface="Roboto Condensed"/>
                <a:cs typeface="Roboto Condensed"/>
                <a:sym typeface="Roboto Condensed"/>
              </a:defRPr>
            </a:lvl5pPr>
            <a:lvl6pPr lvl="5" rtl="0" algn="r">
              <a:buNone/>
              <a:defRPr b="1" sz="1200">
                <a:solidFill>
                  <a:schemeClr val="lt1"/>
                </a:solidFill>
                <a:latin typeface="Roboto Condensed"/>
                <a:ea typeface="Roboto Condensed"/>
                <a:cs typeface="Roboto Condensed"/>
                <a:sym typeface="Roboto Condensed"/>
              </a:defRPr>
            </a:lvl6pPr>
            <a:lvl7pPr lvl="6" rtl="0" algn="r">
              <a:buNone/>
              <a:defRPr b="1" sz="1200">
                <a:solidFill>
                  <a:schemeClr val="lt1"/>
                </a:solidFill>
                <a:latin typeface="Roboto Condensed"/>
                <a:ea typeface="Roboto Condensed"/>
                <a:cs typeface="Roboto Condensed"/>
                <a:sym typeface="Roboto Condensed"/>
              </a:defRPr>
            </a:lvl7pPr>
            <a:lvl8pPr lvl="7" rtl="0" algn="r">
              <a:buNone/>
              <a:defRPr b="1" sz="1200">
                <a:solidFill>
                  <a:schemeClr val="lt1"/>
                </a:solidFill>
                <a:latin typeface="Roboto Condensed"/>
                <a:ea typeface="Roboto Condensed"/>
                <a:cs typeface="Roboto Condensed"/>
                <a:sym typeface="Roboto Condensed"/>
              </a:defRPr>
            </a:lvl8pPr>
            <a:lvl9pPr lvl="8" rtl="0" algn="r">
              <a:buNone/>
              <a:defRPr b="1" sz="1200">
                <a:solidFill>
                  <a:schemeClr val="lt1"/>
                </a:solidFill>
                <a:latin typeface="Roboto Condensed"/>
                <a:ea typeface="Roboto Condensed"/>
                <a:cs typeface="Roboto Condensed"/>
                <a:sym typeface="Roboto Condensed"/>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rotWithShape="1">
          <a:blip r:embed="rId1">
            <a:alphaModFix/>
          </a:blip>
          <a:srcRect b="0" l="2028" r="0" t="61741"/>
          <a:stretch/>
        </p:blipFill>
        <p:spPr>
          <a:xfrm flipH="1" rot="10800000">
            <a:off x="0" y="4815424"/>
            <a:ext cx="1217048" cy="288176"/>
          </a:xfrm>
          <a:prstGeom prst="rect">
            <a:avLst/>
          </a:prstGeom>
          <a:noFill/>
          <a:ln>
            <a:noFill/>
          </a:ln>
        </p:spPr>
      </p:pic>
      <p:pic>
        <p:nvPicPr>
          <p:cNvPr id="10" name="Google Shape;10;p1"/>
          <p:cNvPicPr preferRelativeResize="0"/>
          <p:nvPr/>
        </p:nvPicPr>
        <p:blipFill rotWithShape="1">
          <a:blip r:embed="rId2">
            <a:alphaModFix/>
          </a:blip>
          <a:srcRect b="0" l="1540" r="1540" t="0"/>
          <a:stretch/>
        </p:blipFill>
        <p:spPr>
          <a:xfrm>
            <a:off x="8584400" y="-16750"/>
            <a:ext cx="550400" cy="567888"/>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s://www.boardpolicyonline.com/bl/?b=franklin#&amp;&amp;hs=448995" TargetMode="External"/><Relationship Id="rId4" Type="http://schemas.openxmlformats.org/officeDocument/2006/relationships/hyperlink" Target="https://www.boardpolicyonline.com/bl/?b=franklin#&amp;&amp;hs=448996" TargetMode="External"/><Relationship Id="rId5"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3"/>
          <p:cNvSpPr txBox="1"/>
          <p:nvPr/>
        </p:nvSpPr>
        <p:spPr>
          <a:xfrm>
            <a:off x="626250" y="1090800"/>
            <a:ext cx="5367900" cy="2961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4800"/>
              <a:buFont typeface="Raleway"/>
              <a:buNone/>
            </a:pPr>
            <a:r>
              <a:t/>
            </a:r>
            <a:endParaRPr b="1" sz="5400">
              <a:solidFill>
                <a:schemeClr val="lt1"/>
              </a:solidFill>
              <a:latin typeface="Raleway"/>
              <a:ea typeface="Raleway"/>
              <a:cs typeface="Raleway"/>
              <a:sym typeface="Raleway"/>
            </a:endParaRPr>
          </a:p>
          <a:p>
            <a:pPr indent="0" lvl="0" marL="0" rtl="0" algn="ctr">
              <a:spcBef>
                <a:spcPts val="0"/>
              </a:spcBef>
              <a:spcAft>
                <a:spcPts val="0"/>
              </a:spcAft>
              <a:buClr>
                <a:schemeClr val="lt1"/>
              </a:buClr>
              <a:buSzPts val="4800"/>
              <a:buFont typeface="Raleway"/>
              <a:buNone/>
            </a:pPr>
            <a:r>
              <a:rPr b="1" lang="en" sz="5400">
                <a:solidFill>
                  <a:schemeClr val="lt1"/>
                </a:solidFill>
                <a:latin typeface="Raleway"/>
                <a:ea typeface="Raleway"/>
                <a:cs typeface="Raleway"/>
                <a:sym typeface="Raleway"/>
              </a:rPr>
              <a:t>Franklin CARES</a:t>
            </a:r>
            <a:endParaRPr b="1" sz="5400">
              <a:solidFill>
                <a:schemeClr val="lt1"/>
              </a:solidFill>
              <a:latin typeface="Raleway"/>
              <a:ea typeface="Raleway"/>
              <a:cs typeface="Raleway"/>
              <a:sym typeface="Raleway"/>
            </a:endParaRPr>
          </a:p>
          <a:p>
            <a:pPr indent="0" lvl="0" marL="0" rtl="0" algn="ctr">
              <a:spcBef>
                <a:spcPts val="0"/>
              </a:spcBef>
              <a:spcAft>
                <a:spcPts val="0"/>
              </a:spcAft>
              <a:buClr>
                <a:schemeClr val="lt1"/>
              </a:buClr>
              <a:buSzPts val="4800"/>
              <a:buFont typeface="Raleway"/>
              <a:buNone/>
            </a:pPr>
            <a:r>
              <a:t/>
            </a:r>
            <a:endParaRPr b="1" sz="4800">
              <a:solidFill>
                <a:schemeClr val="lt1"/>
              </a:solidFill>
              <a:latin typeface="Raleway"/>
              <a:ea typeface="Raleway"/>
              <a:cs typeface="Raleway"/>
              <a:sym typeface="Raleway"/>
            </a:endParaRPr>
          </a:p>
        </p:txBody>
      </p:sp>
      <p:sp>
        <p:nvSpPr>
          <p:cNvPr id="196" name="Google Shape;196;p13"/>
          <p:cNvSpPr txBox="1"/>
          <p:nvPr/>
        </p:nvSpPr>
        <p:spPr>
          <a:xfrm>
            <a:off x="747475" y="4344225"/>
            <a:ext cx="2583900" cy="52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rgbClr val="FFFFFF"/>
                </a:solidFill>
                <a:latin typeface="Roboto Condensed"/>
                <a:ea typeface="Roboto Condensed"/>
                <a:cs typeface="Roboto Condensed"/>
                <a:sym typeface="Roboto Condensed"/>
              </a:rPr>
              <a:t>September 2023</a:t>
            </a:r>
            <a:endParaRPr b="1" sz="2100">
              <a:solidFill>
                <a:srgbClr val="FFFFFF"/>
              </a:solidFill>
              <a:latin typeface="Roboto Condensed"/>
              <a:ea typeface="Roboto Condensed"/>
              <a:cs typeface="Roboto Condensed"/>
              <a:sym typeface="Roboto Condensed"/>
            </a:endParaRPr>
          </a:p>
        </p:txBody>
      </p:sp>
      <p:pic>
        <p:nvPicPr>
          <p:cNvPr id="197" name="Google Shape;197;p13"/>
          <p:cNvPicPr preferRelativeResize="0"/>
          <p:nvPr/>
        </p:nvPicPr>
        <p:blipFill>
          <a:blip r:embed="rId3">
            <a:alphaModFix/>
          </a:blip>
          <a:stretch>
            <a:fillRect/>
          </a:stretch>
        </p:blipFill>
        <p:spPr>
          <a:xfrm>
            <a:off x="8584400" y="-16750"/>
            <a:ext cx="550400" cy="5678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4"/>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14"/>
          <p:cNvSpPr txBox="1"/>
          <p:nvPr>
            <p:ph type="title"/>
          </p:nvPr>
        </p:nvSpPr>
        <p:spPr>
          <a:xfrm>
            <a:off x="263975" y="381325"/>
            <a:ext cx="5492400" cy="76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t>Franklin CARES Overview	</a:t>
            </a:r>
            <a:endParaRPr sz="2500"/>
          </a:p>
        </p:txBody>
      </p:sp>
      <p:sp>
        <p:nvSpPr>
          <p:cNvPr id="204" name="Google Shape;204;p14"/>
          <p:cNvSpPr txBox="1"/>
          <p:nvPr>
            <p:ph idx="1" type="body"/>
          </p:nvPr>
        </p:nvSpPr>
        <p:spPr>
          <a:xfrm>
            <a:off x="429000" y="1405950"/>
            <a:ext cx="7311000" cy="3145500"/>
          </a:xfrm>
          <a:prstGeom prst="rect">
            <a:avLst/>
          </a:prstGeom>
        </p:spPr>
        <p:txBody>
          <a:bodyPr anchorCtr="0" anchor="ctr" bIns="91425" lIns="91425" spcFirstLastPara="1" rIns="91425" wrap="square" tIns="91425">
            <a:noAutofit/>
          </a:bodyPr>
          <a:lstStyle/>
          <a:p>
            <a:pPr indent="0" lvl="0" marL="0" rtl="0" algn="l">
              <a:spcBef>
                <a:spcPts val="600"/>
              </a:spcBef>
              <a:spcAft>
                <a:spcPts val="1000"/>
              </a:spcAft>
              <a:buNone/>
            </a:pPr>
            <a:r>
              <a:rPr lang="en" sz="2700">
                <a:latin typeface="Roboto Condensed"/>
                <a:ea typeface="Roboto Condensed"/>
                <a:cs typeface="Roboto Condensed"/>
                <a:sym typeface="Roboto Condensed"/>
              </a:rPr>
              <a:t>Franklin CARES is partnership between Franklin County Schools and our community to support reading </a:t>
            </a:r>
            <a:r>
              <a:rPr lang="en" sz="2700">
                <a:latin typeface="Roboto Condensed"/>
                <a:ea typeface="Roboto Condensed"/>
                <a:cs typeface="Roboto Condensed"/>
                <a:sym typeface="Roboto Condensed"/>
              </a:rPr>
              <a:t>development</a:t>
            </a:r>
            <a:r>
              <a:rPr lang="en" sz="2700">
                <a:latin typeface="Roboto Condensed"/>
                <a:ea typeface="Roboto Condensed"/>
                <a:cs typeface="Roboto Condensed"/>
                <a:sym typeface="Roboto Condensed"/>
              </a:rPr>
              <a:t>.  CARES - </a:t>
            </a:r>
            <a:r>
              <a:rPr b="1" i="1" lang="en" sz="2700">
                <a:latin typeface="Roboto Condensed"/>
                <a:ea typeface="Roboto Condensed"/>
                <a:cs typeface="Roboto Condensed"/>
                <a:sym typeface="Roboto Condensed"/>
              </a:rPr>
              <a:t>Community Advancing Reading in Elementary Schools</a:t>
            </a:r>
            <a:r>
              <a:rPr lang="en" sz="2700">
                <a:latin typeface="Roboto Condensed"/>
                <a:ea typeface="Roboto Condensed"/>
                <a:cs typeface="Roboto Condensed"/>
                <a:sym typeface="Roboto Condensed"/>
              </a:rPr>
              <a:t> launched in March 2023 at 3 FCS elementary schools (Bunn ES, Royal ES, and Franklinton ES).</a:t>
            </a:r>
            <a:endParaRPr sz="2700">
              <a:latin typeface="Roboto Condensed"/>
              <a:ea typeface="Roboto Condensed"/>
              <a:cs typeface="Roboto Condensed"/>
              <a:sym typeface="Roboto Condense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5"/>
          <p:cNvSpPr txBox="1"/>
          <p:nvPr>
            <p:ph idx="12" type="sldNum"/>
          </p:nvPr>
        </p:nvSpPr>
        <p:spPr>
          <a:xfrm>
            <a:off x="8665029" y="127279"/>
            <a:ext cx="326700" cy="2727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10" name="Google Shape;210;p15"/>
          <p:cNvPicPr preferRelativeResize="0"/>
          <p:nvPr/>
        </p:nvPicPr>
        <p:blipFill>
          <a:blip r:embed="rId3">
            <a:alphaModFix/>
          </a:blip>
          <a:stretch>
            <a:fillRect/>
          </a:stretch>
        </p:blipFill>
        <p:spPr>
          <a:xfrm>
            <a:off x="175850" y="58650"/>
            <a:ext cx="8360228" cy="473330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6"/>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6" name="Google Shape;216;p16"/>
          <p:cNvSpPr txBox="1"/>
          <p:nvPr/>
        </p:nvSpPr>
        <p:spPr>
          <a:xfrm>
            <a:off x="865850" y="1094100"/>
            <a:ext cx="7572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6000">
              <a:solidFill>
                <a:srgbClr val="434343"/>
              </a:solidFill>
              <a:latin typeface="Roboto Condensed"/>
              <a:ea typeface="Roboto Condensed"/>
              <a:cs typeface="Roboto Condensed"/>
              <a:sym typeface="Roboto Condensed"/>
            </a:endParaRPr>
          </a:p>
        </p:txBody>
      </p:sp>
      <p:sp>
        <p:nvSpPr>
          <p:cNvPr id="217" name="Google Shape;217;p16"/>
          <p:cNvSpPr txBox="1"/>
          <p:nvPr>
            <p:ph type="title"/>
          </p:nvPr>
        </p:nvSpPr>
        <p:spPr>
          <a:xfrm>
            <a:off x="185375" y="403800"/>
            <a:ext cx="5492400" cy="76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t>Franklin CARES: Our Vision</a:t>
            </a:r>
            <a:endParaRPr sz="2500"/>
          </a:p>
          <a:p>
            <a:pPr indent="0" lvl="0" marL="0" rtl="0" algn="l">
              <a:spcBef>
                <a:spcPts val="0"/>
              </a:spcBef>
              <a:spcAft>
                <a:spcPts val="0"/>
              </a:spcAft>
              <a:buNone/>
            </a:pPr>
            <a:r>
              <a:rPr i="1" lang="en" sz="1400"/>
              <a:t>Community Advancing Reading in Elementary Schools</a:t>
            </a:r>
            <a:endParaRPr i="1" sz="1400"/>
          </a:p>
        </p:txBody>
      </p:sp>
      <p:sp>
        <p:nvSpPr>
          <p:cNvPr id="218" name="Google Shape;218;p16"/>
          <p:cNvSpPr txBox="1"/>
          <p:nvPr>
            <p:ph idx="1" type="body"/>
          </p:nvPr>
        </p:nvSpPr>
        <p:spPr>
          <a:xfrm>
            <a:off x="361275" y="1422825"/>
            <a:ext cx="8270100" cy="3145500"/>
          </a:xfrm>
          <a:prstGeom prst="rect">
            <a:avLst/>
          </a:prstGeom>
        </p:spPr>
        <p:txBody>
          <a:bodyPr anchorCtr="0" anchor="ctr" bIns="91425" lIns="91425" spcFirstLastPara="1" rIns="91425" wrap="square" tIns="91425">
            <a:noAutofit/>
          </a:bodyPr>
          <a:lstStyle/>
          <a:p>
            <a:pPr indent="0" lvl="0" marL="0" rtl="0" algn="l">
              <a:spcBef>
                <a:spcPts val="600"/>
              </a:spcBef>
              <a:spcAft>
                <a:spcPts val="1000"/>
              </a:spcAft>
              <a:buNone/>
            </a:pPr>
            <a:r>
              <a:rPr lang="en" sz="3000">
                <a:solidFill>
                  <a:srgbClr val="222222"/>
                </a:solidFill>
                <a:highlight>
                  <a:srgbClr val="FFFFFF"/>
                </a:highlight>
                <a:latin typeface="Roboto Condensed"/>
                <a:ea typeface="Roboto Condensed"/>
                <a:cs typeface="Roboto Condensed"/>
                <a:sym typeface="Roboto Condensed"/>
              </a:rPr>
              <a:t>As a district, we believe in the power of one individual to make a positive difference in the lives of our students.  The Franklin CARES initiative builds on the "Power of One" concept by engaging individual community members to support our collective efforts to help our students become better readers.</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7"/>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4" name="Google Shape;224;p17"/>
          <p:cNvSpPr txBox="1"/>
          <p:nvPr>
            <p:ph type="title"/>
          </p:nvPr>
        </p:nvSpPr>
        <p:spPr>
          <a:xfrm>
            <a:off x="129225" y="403825"/>
            <a:ext cx="5492400" cy="76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800"/>
              <a:t>Franklin CARES: What is required?</a:t>
            </a:r>
            <a:endParaRPr sz="2800"/>
          </a:p>
        </p:txBody>
      </p:sp>
      <p:sp>
        <p:nvSpPr>
          <p:cNvPr id="225" name="Google Shape;225;p17"/>
          <p:cNvSpPr txBox="1"/>
          <p:nvPr>
            <p:ph idx="1" type="body"/>
          </p:nvPr>
        </p:nvSpPr>
        <p:spPr>
          <a:xfrm>
            <a:off x="530075" y="1327350"/>
            <a:ext cx="7221000" cy="3145500"/>
          </a:xfrm>
          <a:prstGeom prst="rect">
            <a:avLst/>
          </a:prstGeom>
        </p:spPr>
        <p:txBody>
          <a:bodyPr anchorCtr="0" anchor="ctr" bIns="91425" lIns="91425" spcFirstLastPara="1" rIns="91425" wrap="square" tIns="91425">
            <a:noAutofit/>
          </a:bodyPr>
          <a:lstStyle/>
          <a:p>
            <a:pPr indent="-381000" lvl="0" marL="457200" rtl="0" algn="l">
              <a:spcBef>
                <a:spcPts val="600"/>
              </a:spcBef>
              <a:spcAft>
                <a:spcPts val="0"/>
              </a:spcAft>
              <a:buSzPts val="2400"/>
              <a:buFont typeface="Roboto Condensed"/>
              <a:buChar char="▰"/>
            </a:pPr>
            <a:r>
              <a:rPr lang="en">
                <a:latin typeface="Roboto Condensed"/>
                <a:ea typeface="Roboto Condensed"/>
                <a:cs typeface="Roboto Condensed"/>
                <a:sym typeface="Roboto Condensed"/>
              </a:rPr>
              <a:t>Completion of basic interest form.</a:t>
            </a:r>
            <a:endParaRPr>
              <a:latin typeface="Roboto Condensed"/>
              <a:ea typeface="Roboto Condensed"/>
              <a:cs typeface="Roboto Condensed"/>
              <a:sym typeface="Roboto Condensed"/>
            </a:endParaRPr>
          </a:p>
          <a:p>
            <a:pPr indent="-381000" lvl="0" marL="457200" rtl="0" algn="l">
              <a:spcBef>
                <a:spcPts val="0"/>
              </a:spcBef>
              <a:spcAft>
                <a:spcPts val="0"/>
              </a:spcAft>
              <a:buSzPts val="2400"/>
              <a:buFont typeface="Roboto Condensed"/>
              <a:buChar char="▰"/>
            </a:pPr>
            <a:r>
              <a:rPr lang="en">
                <a:latin typeface="Roboto Condensed"/>
                <a:ea typeface="Roboto Condensed"/>
                <a:cs typeface="Roboto Condensed"/>
                <a:sym typeface="Roboto Condensed"/>
              </a:rPr>
              <a:t>Completion of FCS volunteer form and approval to volunteer.</a:t>
            </a:r>
            <a:endParaRPr>
              <a:latin typeface="Roboto Condensed"/>
              <a:ea typeface="Roboto Condensed"/>
              <a:cs typeface="Roboto Condensed"/>
              <a:sym typeface="Roboto Condensed"/>
            </a:endParaRPr>
          </a:p>
          <a:p>
            <a:pPr indent="-381000" lvl="0" marL="457200" rtl="0" algn="l">
              <a:spcBef>
                <a:spcPts val="0"/>
              </a:spcBef>
              <a:spcAft>
                <a:spcPts val="0"/>
              </a:spcAft>
              <a:buSzPts val="2400"/>
              <a:buFont typeface="Roboto Condensed"/>
              <a:buChar char="▰"/>
            </a:pPr>
            <a:r>
              <a:rPr lang="en">
                <a:latin typeface="Roboto Condensed"/>
                <a:ea typeface="Roboto Condensed"/>
                <a:cs typeface="Roboto Condensed"/>
                <a:sym typeface="Roboto Condensed"/>
              </a:rPr>
              <a:t>Attendance at a 1-hour training session.</a:t>
            </a:r>
            <a:endParaRPr>
              <a:latin typeface="Roboto Condensed"/>
              <a:ea typeface="Roboto Condensed"/>
              <a:cs typeface="Roboto Condensed"/>
              <a:sym typeface="Roboto Condensed"/>
            </a:endParaRPr>
          </a:p>
          <a:p>
            <a:pPr indent="-381000" lvl="0" marL="457200" rtl="0" algn="l">
              <a:spcBef>
                <a:spcPts val="0"/>
              </a:spcBef>
              <a:spcAft>
                <a:spcPts val="0"/>
              </a:spcAft>
              <a:buSzPts val="2400"/>
              <a:buFont typeface="Roboto Condensed"/>
              <a:buChar char="▰"/>
            </a:pPr>
            <a:r>
              <a:rPr lang="en">
                <a:latin typeface="Roboto Condensed"/>
                <a:ea typeface="Roboto Condensed"/>
                <a:cs typeface="Roboto Condensed"/>
                <a:sym typeface="Roboto Condensed"/>
              </a:rPr>
              <a:t>Commitment</a:t>
            </a:r>
            <a:r>
              <a:rPr lang="en">
                <a:latin typeface="Roboto Condensed"/>
                <a:ea typeface="Roboto Condensed"/>
                <a:cs typeface="Roboto Condensed"/>
                <a:sym typeface="Roboto Condensed"/>
              </a:rPr>
              <a:t> to 1-hour minimum per week to read with kindergarten and first grade students who are in need of additional support and encouragement.</a:t>
            </a:r>
            <a:endParaRPr>
              <a:latin typeface="Roboto Condensed"/>
              <a:ea typeface="Roboto Condensed"/>
              <a:cs typeface="Roboto Condensed"/>
              <a:sym typeface="Roboto Condense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8"/>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1" name="Google Shape;231;p18"/>
          <p:cNvSpPr txBox="1"/>
          <p:nvPr>
            <p:ph type="title"/>
          </p:nvPr>
        </p:nvSpPr>
        <p:spPr>
          <a:xfrm>
            <a:off x="185375" y="381350"/>
            <a:ext cx="5492400" cy="76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Orientation Overview</a:t>
            </a:r>
            <a:endParaRPr sz="3000"/>
          </a:p>
        </p:txBody>
      </p:sp>
      <p:sp>
        <p:nvSpPr>
          <p:cNvPr id="232" name="Google Shape;232;p18"/>
          <p:cNvSpPr txBox="1"/>
          <p:nvPr>
            <p:ph idx="1" type="body"/>
          </p:nvPr>
        </p:nvSpPr>
        <p:spPr>
          <a:xfrm>
            <a:off x="454900" y="2239325"/>
            <a:ext cx="5398500" cy="1920300"/>
          </a:xfrm>
          <a:prstGeom prst="rect">
            <a:avLst/>
          </a:prstGeom>
        </p:spPr>
        <p:txBody>
          <a:bodyPr anchorCtr="0" anchor="ctr" bIns="91425" lIns="91425" spcFirstLastPara="1" rIns="91425" wrap="square" tIns="91425">
            <a:noAutofit/>
          </a:bodyPr>
          <a:lstStyle/>
          <a:p>
            <a:pPr indent="0" lvl="0" marL="457200" rtl="0" algn="l">
              <a:spcBef>
                <a:spcPts val="600"/>
              </a:spcBef>
              <a:spcAft>
                <a:spcPts val="0"/>
              </a:spcAft>
              <a:buNone/>
            </a:pPr>
            <a:r>
              <a:t/>
            </a:r>
            <a:endParaRPr sz="2200">
              <a:latin typeface="Roboto Condensed"/>
              <a:ea typeface="Roboto Condensed"/>
              <a:cs typeface="Roboto Condensed"/>
              <a:sym typeface="Roboto Condensed"/>
            </a:endParaRPr>
          </a:p>
          <a:p>
            <a:pPr indent="-349250" lvl="0" marL="457200" rtl="0" algn="l">
              <a:spcBef>
                <a:spcPts val="1000"/>
              </a:spcBef>
              <a:spcAft>
                <a:spcPts val="0"/>
              </a:spcAft>
              <a:buSzPts val="1900"/>
              <a:buFont typeface="Roboto Condensed"/>
              <a:buChar char="▰"/>
            </a:pPr>
            <a:r>
              <a:rPr lang="en" sz="1900">
                <a:latin typeface="Roboto Condensed"/>
                <a:ea typeface="Roboto Condensed"/>
                <a:cs typeface="Roboto Condensed"/>
                <a:sym typeface="Roboto Condensed"/>
              </a:rPr>
              <a:t>Introductions</a:t>
            </a:r>
            <a:endParaRPr sz="1900">
              <a:latin typeface="Roboto Condensed"/>
              <a:ea typeface="Roboto Condensed"/>
              <a:cs typeface="Roboto Condensed"/>
              <a:sym typeface="Roboto Condensed"/>
            </a:endParaRPr>
          </a:p>
          <a:p>
            <a:pPr indent="-349250" lvl="0" marL="457200" rtl="0" algn="l">
              <a:spcBef>
                <a:spcPts val="0"/>
              </a:spcBef>
              <a:spcAft>
                <a:spcPts val="0"/>
              </a:spcAft>
              <a:buSzPts val="1900"/>
              <a:buFont typeface="Roboto Condensed"/>
              <a:buChar char="▰"/>
            </a:pPr>
            <a:r>
              <a:rPr lang="en" sz="1900">
                <a:latin typeface="Roboto Condensed"/>
                <a:ea typeface="Roboto Condensed"/>
                <a:cs typeface="Roboto Condensed"/>
                <a:sym typeface="Roboto Condensed"/>
              </a:rPr>
              <a:t>Review the purpose and </a:t>
            </a:r>
            <a:r>
              <a:rPr lang="en" sz="1900">
                <a:latin typeface="Roboto Condensed"/>
                <a:ea typeface="Roboto Condensed"/>
                <a:cs typeface="Roboto Condensed"/>
                <a:sym typeface="Roboto Condensed"/>
              </a:rPr>
              <a:t>vision of Franklin CARES</a:t>
            </a:r>
            <a:endParaRPr sz="1900">
              <a:latin typeface="Roboto Condensed"/>
              <a:ea typeface="Roboto Condensed"/>
              <a:cs typeface="Roboto Condensed"/>
              <a:sym typeface="Roboto Condensed"/>
            </a:endParaRPr>
          </a:p>
          <a:p>
            <a:pPr indent="-349250" lvl="0" marL="457200" rtl="0" algn="l">
              <a:spcBef>
                <a:spcPts val="0"/>
              </a:spcBef>
              <a:spcAft>
                <a:spcPts val="0"/>
              </a:spcAft>
              <a:buSzPts val="1900"/>
              <a:buFont typeface="Roboto Condensed"/>
              <a:buChar char="▰"/>
            </a:pPr>
            <a:r>
              <a:rPr lang="en" sz="1900">
                <a:latin typeface="Roboto Condensed"/>
                <a:ea typeface="Roboto Condensed"/>
                <a:cs typeface="Roboto Condensed"/>
                <a:sym typeface="Roboto Condensed"/>
              </a:rPr>
              <a:t>Icebreaker-What is your favorite book and why?</a:t>
            </a:r>
            <a:endParaRPr sz="1900">
              <a:latin typeface="Roboto Condensed"/>
              <a:ea typeface="Roboto Condensed"/>
              <a:cs typeface="Roboto Condensed"/>
              <a:sym typeface="Roboto Condensed"/>
            </a:endParaRPr>
          </a:p>
          <a:p>
            <a:pPr indent="-349250" lvl="0" marL="457200" rtl="0" algn="l">
              <a:spcBef>
                <a:spcPts val="0"/>
              </a:spcBef>
              <a:spcAft>
                <a:spcPts val="0"/>
              </a:spcAft>
              <a:buSzPts val="1900"/>
              <a:buFont typeface="Roboto Condensed"/>
              <a:buChar char="▰"/>
            </a:pPr>
            <a:r>
              <a:rPr lang="en" sz="1900">
                <a:latin typeface="Roboto Condensed"/>
                <a:ea typeface="Roboto Condensed"/>
                <a:cs typeface="Roboto Condensed"/>
                <a:sym typeface="Roboto Condensed"/>
              </a:rPr>
              <a:t>Review guidance from Human Resources (background checks, </a:t>
            </a:r>
            <a:r>
              <a:rPr lang="en" sz="1900" u="sng">
                <a:latin typeface="Roboto Condensed"/>
                <a:ea typeface="Roboto Condensed"/>
                <a:cs typeface="Roboto Condensed"/>
                <a:sym typeface="Roboto Condensed"/>
                <a:hlinkClick r:id="rId3"/>
              </a:rPr>
              <a:t>FCS Policy 5015 School Volunteers</a:t>
            </a:r>
            <a:r>
              <a:rPr lang="en" sz="1900">
                <a:latin typeface="Roboto Condensed"/>
                <a:ea typeface="Roboto Condensed"/>
                <a:cs typeface="Roboto Condensed"/>
                <a:sym typeface="Roboto Condensed"/>
              </a:rPr>
              <a:t>, </a:t>
            </a:r>
            <a:r>
              <a:rPr lang="en" sz="1900" u="sng">
                <a:latin typeface="Roboto Condensed"/>
                <a:ea typeface="Roboto Condensed"/>
                <a:cs typeface="Roboto Condensed"/>
                <a:sym typeface="Roboto Condensed"/>
                <a:hlinkClick r:id="rId4"/>
              </a:rPr>
              <a:t>FCS Policy 5020 Visitors to the Schools</a:t>
            </a:r>
            <a:endParaRPr sz="1900">
              <a:latin typeface="Roboto Condensed"/>
              <a:ea typeface="Roboto Condensed"/>
              <a:cs typeface="Roboto Condensed"/>
              <a:sym typeface="Roboto Condensed"/>
            </a:endParaRPr>
          </a:p>
          <a:p>
            <a:pPr indent="-349250" lvl="0" marL="457200" rtl="0" algn="l">
              <a:spcBef>
                <a:spcPts val="0"/>
              </a:spcBef>
              <a:spcAft>
                <a:spcPts val="0"/>
              </a:spcAft>
              <a:buSzPts val="1900"/>
              <a:buFont typeface="Roboto Condensed"/>
              <a:buChar char="▰"/>
            </a:pPr>
            <a:r>
              <a:rPr lang="en" sz="1900">
                <a:latin typeface="Roboto Condensed"/>
                <a:ea typeface="Roboto Condensed"/>
                <a:cs typeface="Roboto Condensed"/>
                <a:sym typeface="Roboto Condensed"/>
              </a:rPr>
              <a:t>Discuss strategies for building relationships with students</a:t>
            </a:r>
            <a:endParaRPr sz="1900">
              <a:latin typeface="Roboto Condensed"/>
              <a:ea typeface="Roboto Condensed"/>
              <a:cs typeface="Roboto Condensed"/>
              <a:sym typeface="Roboto Condensed"/>
            </a:endParaRPr>
          </a:p>
          <a:p>
            <a:pPr indent="-349250" lvl="0" marL="457200" rtl="0" algn="l">
              <a:spcBef>
                <a:spcPts val="0"/>
              </a:spcBef>
              <a:spcAft>
                <a:spcPts val="0"/>
              </a:spcAft>
              <a:buSzPts val="1900"/>
              <a:buFont typeface="Roboto Condensed"/>
              <a:buChar char="▰"/>
            </a:pPr>
            <a:r>
              <a:rPr lang="en" sz="1900">
                <a:latin typeface="Roboto Condensed"/>
                <a:ea typeface="Roboto Condensed"/>
                <a:cs typeface="Roboto Condensed"/>
                <a:sym typeface="Roboto Condensed"/>
              </a:rPr>
              <a:t>Model an effective volunteer session</a:t>
            </a:r>
            <a:endParaRPr sz="1900">
              <a:latin typeface="Roboto Condensed"/>
              <a:ea typeface="Roboto Condensed"/>
              <a:cs typeface="Roboto Condensed"/>
              <a:sym typeface="Roboto Condensed"/>
            </a:endParaRPr>
          </a:p>
          <a:p>
            <a:pPr indent="0" lvl="0" marL="0" rtl="0" algn="l">
              <a:spcBef>
                <a:spcPts val="1000"/>
              </a:spcBef>
              <a:spcAft>
                <a:spcPts val="0"/>
              </a:spcAft>
              <a:buNone/>
            </a:pPr>
            <a:r>
              <a:t/>
            </a:r>
            <a:endParaRPr sz="2000"/>
          </a:p>
          <a:p>
            <a:pPr indent="0" lvl="0" marL="0" rtl="0" algn="l">
              <a:spcBef>
                <a:spcPts val="1000"/>
              </a:spcBef>
              <a:spcAft>
                <a:spcPts val="1000"/>
              </a:spcAft>
              <a:buNone/>
            </a:pPr>
            <a:r>
              <a:t/>
            </a:r>
            <a:endParaRPr/>
          </a:p>
        </p:txBody>
      </p:sp>
      <p:pic>
        <p:nvPicPr>
          <p:cNvPr id="233" name="Google Shape;233;p18"/>
          <p:cNvPicPr preferRelativeResize="0"/>
          <p:nvPr/>
        </p:nvPicPr>
        <p:blipFill>
          <a:blip r:embed="rId5">
            <a:alphaModFix/>
          </a:blip>
          <a:stretch>
            <a:fillRect/>
          </a:stretch>
        </p:blipFill>
        <p:spPr>
          <a:xfrm>
            <a:off x="6028680" y="1733976"/>
            <a:ext cx="3076726" cy="2050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9"/>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9" name="Google Shape;239;p19"/>
          <p:cNvSpPr txBox="1"/>
          <p:nvPr/>
        </p:nvSpPr>
        <p:spPr>
          <a:xfrm>
            <a:off x="488600" y="757500"/>
            <a:ext cx="8362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latin typeface="Roboto Condensed Light"/>
              <a:ea typeface="Roboto Condensed Light"/>
              <a:cs typeface="Roboto Condensed Light"/>
              <a:sym typeface="Roboto Condensed Light"/>
            </a:endParaRPr>
          </a:p>
        </p:txBody>
      </p:sp>
      <p:sp>
        <p:nvSpPr>
          <p:cNvPr id="240" name="Google Shape;240;p19"/>
          <p:cNvSpPr txBox="1"/>
          <p:nvPr>
            <p:ph type="title"/>
          </p:nvPr>
        </p:nvSpPr>
        <p:spPr>
          <a:xfrm>
            <a:off x="103325" y="392575"/>
            <a:ext cx="6203400" cy="76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700"/>
              <a:t>Franklin CARES School Procedures</a:t>
            </a:r>
            <a:endParaRPr sz="2900"/>
          </a:p>
        </p:txBody>
      </p:sp>
      <p:sp>
        <p:nvSpPr>
          <p:cNvPr id="241" name="Google Shape;241;p19"/>
          <p:cNvSpPr txBox="1"/>
          <p:nvPr>
            <p:ph idx="1" type="body"/>
          </p:nvPr>
        </p:nvSpPr>
        <p:spPr>
          <a:xfrm>
            <a:off x="350375" y="1936100"/>
            <a:ext cx="8220600" cy="2700300"/>
          </a:xfrm>
          <a:prstGeom prst="rect">
            <a:avLst/>
          </a:prstGeom>
        </p:spPr>
        <p:txBody>
          <a:bodyPr anchorCtr="0" anchor="ctr" bIns="91425" lIns="91425" spcFirstLastPara="1" rIns="91425" wrap="square" tIns="91425">
            <a:noAutofit/>
          </a:bodyPr>
          <a:lstStyle/>
          <a:p>
            <a:pPr indent="-349250" lvl="0" marL="457200" rtl="0" algn="l">
              <a:spcBef>
                <a:spcPts val="0"/>
              </a:spcBef>
              <a:spcAft>
                <a:spcPts val="0"/>
              </a:spcAft>
              <a:buClr>
                <a:srgbClr val="000000"/>
              </a:buClr>
              <a:buSzPts val="1900"/>
              <a:buFont typeface="Roboto Condensed"/>
              <a:buChar char="●"/>
            </a:pPr>
            <a:r>
              <a:rPr lang="en" sz="1900">
                <a:solidFill>
                  <a:srgbClr val="000000"/>
                </a:solidFill>
                <a:latin typeface="Roboto Condensed"/>
                <a:ea typeface="Roboto Condensed"/>
                <a:cs typeface="Roboto Condensed"/>
                <a:sym typeface="Roboto Condensed"/>
              </a:rPr>
              <a:t>For each school visit, your first stop is the school’s office.  You will be asked to sign in and given a badge that must be worn at all times while inside the school building. The processes for book selection and location for the tutoring session will vary by school.  Each school will provide you with directions at your first scheduled tutoring session.</a:t>
            </a:r>
            <a:endParaRPr sz="1900">
              <a:solidFill>
                <a:srgbClr val="000000"/>
              </a:solidFill>
              <a:latin typeface="Roboto Condensed"/>
              <a:ea typeface="Roboto Condensed"/>
              <a:cs typeface="Roboto Condensed"/>
              <a:sym typeface="Roboto Condensed"/>
            </a:endParaRPr>
          </a:p>
          <a:p>
            <a:pPr indent="-349250" lvl="0" marL="457200" rtl="0" algn="l">
              <a:spcBef>
                <a:spcPts val="0"/>
              </a:spcBef>
              <a:spcAft>
                <a:spcPts val="0"/>
              </a:spcAft>
              <a:buClr>
                <a:srgbClr val="000000"/>
              </a:buClr>
              <a:buSzPts val="1900"/>
              <a:buFont typeface="Roboto Condensed"/>
              <a:buChar char="●"/>
            </a:pPr>
            <a:r>
              <a:rPr lang="en" sz="1900">
                <a:solidFill>
                  <a:srgbClr val="000000"/>
                </a:solidFill>
                <a:latin typeface="Roboto Condensed"/>
                <a:ea typeface="Roboto Condensed"/>
                <a:cs typeface="Roboto Condensed"/>
                <a:sym typeface="Roboto Condensed"/>
              </a:rPr>
              <a:t>Casual dress is appropriate for your time in the school.</a:t>
            </a:r>
            <a:endParaRPr sz="1900">
              <a:solidFill>
                <a:srgbClr val="000000"/>
              </a:solidFill>
              <a:latin typeface="Roboto Condensed"/>
              <a:ea typeface="Roboto Condensed"/>
              <a:cs typeface="Roboto Condensed"/>
              <a:sym typeface="Roboto Condensed"/>
            </a:endParaRPr>
          </a:p>
          <a:p>
            <a:pPr indent="-349250" lvl="0" marL="457200" rtl="0" algn="l">
              <a:spcBef>
                <a:spcPts val="0"/>
              </a:spcBef>
              <a:spcAft>
                <a:spcPts val="0"/>
              </a:spcAft>
              <a:buClr>
                <a:srgbClr val="000000"/>
              </a:buClr>
              <a:buSzPts val="1900"/>
              <a:buFont typeface="Roboto Condensed"/>
              <a:buChar char="●"/>
            </a:pPr>
            <a:r>
              <a:rPr lang="en" sz="1900">
                <a:solidFill>
                  <a:srgbClr val="000000"/>
                </a:solidFill>
                <a:latin typeface="Roboto Condensed"/>
                <a:ea typeface="Roboto Condensed"/>
                <a:cs typeface="Roboto Condensed"/>
                <a:sym typeface="Roboto Condensed"/>
              </a:rPr>
              <a:t>Please check with the building principal before providing any incentives to the students. (stickers, pencils, etc.)</a:t>
            </a:r>
            <a:endParaRPr sz="1900">
              <a:solidFill>
                <a:srgbClr val="000000"/>
              </a:solidFill>
              <a:latin typeface="Roboto Condensed"/>
              <a:ea typeface="Roboto Condensed"/>
              <a:cs typeface="Roboto Condensed"/>
              <a:sym typeface="Roboto Condensed"/>
            </a:endParaRPr>
          </a:p>
          <a:p>
            <a:pPr indent="-349250" lvl="0" marL="457200" rtl="0" algn="l">
              <a:spcBef>
                <a:spcPts val="0"/>
              </a:spcBef>
              <a:spcAft>
                <a:spcPts val="0"/>
              </a:spcAft>
              <a:buClr>
                <a:srgbClr val="000000"/>
              </a:buClr>
              <a:buSzPts val="1900"/>
              <a:buFont typeface="Roboto Condensed"/>
              <a:buChar char="●"/>
            </a:pPr>
            <a:r>
              <a:rPr lang="en" sz="1900">
                <a:solidFill>
                  <a:srgbClr val="000000"/>
                </a:solidFill>
                <a:latin typeface="Roboto Condensed"/>
                <a:ea typeface="Roboto Condensed"/>
                <a:cs typeface="Roboto Condensed"/>
                <a:sym typeface="Roboto Condensed"/>
              </a:rPr>
              <a:t>Please do not take pictures of students and post to your social media. However, feel free to share any pictures the school/district post to social media.  </a:t>
            </a:r>
            <a:endParaRPr sz="1900">
              <a:solidFill>
                <a:srgbClr val="000000"/>
              </a:solidFill>
              <a:latin typeface="Roboto Condensed"/>
              <a:ea typeface="Roboto Condensed"/>
              <a:cs typeface="Roboto Condensed"/>
              <a:sym typeface="Roboto Condensed"/>
            </a:endParaRPr>
          </a:p>
          <a:p>
            <a:pPr indent="-349250" lvl="0" marL="457200" rtl="0" algn="l">
              <a:spcBef>
                <a:spcPts val="0"/>
              </a:spcBef>
              <a:spcAft>
                <a:spcPts val="0"/>
              </a:spcAft>
              <a:buClr>
                <a:srgbClr val="000000"/>
              </a:buClr>
              <a:buSzPts val="1900"/>
              <a:buFont typeface="Roboto Condensed"/>
              <a:buChar char="●"/>
            </a:pPr>
            <a:r>
              <a:rPr lang="en" sz="1900">
                <a:solidFill>
                  <a:srgbClr val="000000"/>
                </a:solidFill>
                <a:latin typeface="Roboto Condensed"/>
                <a:ea typeface="Roboto Condensed"/>
                <a:cs typeface="Roboto Condensed"/>
                <a:sym typeface="Roboto Condensed"/>
              </a:rPr>
              <a:t>The building principal will be your first point of contact.</a:t>
            </a:r>
            <a:endParaRPr sz="1900">
              <a:solidFill>
                <a:srgbClr val="000000"/>
              </a:solidFill>
              <a:latin typeface="Roboto Condensed"/>
              <a:ea typeface="Roboto Condensed"/>
              <a:cs typeface="Roboto Condensed"/>
              <a:sym typeface="Roboto Condensed"/>
            </a:endParaRPr>
          </a:p>
          <a:p>
            <a:pPr indent="0" lvl="0" marL="0" rtl="0" algn="l">
              <a:spcBef>
                <a:spcPts val="600"/>
              </a:spcBef>
              <a:spcAft>
                <a:spcPts val="10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0"/>
          <p:cNvSpPr txBox="1"/>
          <p:nvPr>
            <p:ph type="title"/>
          </p:nvPr>
        </p:nvSpPr>
        <p:spPr>
          <a:xfrm>
            <a:off x="283000" y="392575"/>
            <a:ext cx="6023700" cy="76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Books to Support Franklin CARES</a:t>
            </a:r>
            <a:endParaRPr sz="3000"/>
          </a:p>
        </p:txBody>
      </p:sp>
      <p:sp>
        <p:nvSpPr>
          <p:cNvPr id="247" name="Google Shape;247;p20"/>
          <p:cNvSpPr txBox="1"/>
          <p:nvPr>
            <p:ph idx="1" type="body"/>
          </p:nvPr>
        </p:nvSpPr>
        <p:spPr>
          <a:xfrm>
            <a:off x="814275" y="1327350"/>
            <a:ext cx="4544700" cy="3145500"/>
          </a:xfrm>
          <a:prstGeom prst="rect">
            <a:avLst/>
          </a:prstGeom>
        </p:spPr>
        <p:txBody>
          <a:bodyPr anchorCtr="0" anchor="ctr" bIns="91425" lIns="91425" spcFirstLastPara="1" rIns="91425" wrap="square" tIns="91425">
            <a:noAutofit/>
          </a:bodyPr>
          <a:lstStyle/>
          <a:p>
            <a:pPr indent="0" lvl="0" marL="0" rtl="0" algn="l">
              <a:spcBef>
                <a:spcPts val="600"/>
              </a:spcBef>
              <a:spcAft>
                <a:spcPts val="1000"/>
              </a:spcAft>
              <a:buNone/>
            </a:pPr>
            <a:r>
              <a:rPr lang="en">
                <a:latin typeface="Roboto Condensed"/>
                <a:ea typeface="Roboto Condensed"/>
                <a:cs typeface="Roboto Condensed"/>
                <a:sym typeface="Roboto Condensed"/>
              </a:rPr>
              <a:t>Each school received approximately 100 books (both fiction and non-fiction) that were appropriate for our youngest students. </a:t>
            </a:r>
            <a:endParaRPr>
              <a:latin typeface="Roboto Condensed"/>
              <a:ea typeface="Roboto Condensed"/>
              <a:cs typeface="Roboto Condensed"/>
              <a:sym typeface="Roboto Condensed"/>
            </a:endParaRPr>
          </a:p>
        </p:txBody>
      </p:sp>
      <p:sp>
        <p:nvSpPr>
          <p:cNvPr id="248" name="Google Shape;248;p20"/>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9" name="Google Shape;249;p20"/>
          <p:cNvPicPr preferRelativeResize="0"/>
          <p:nvPr/>
        </p:nvPicPr>
        <p:blipFill>
          <a:blip r:embed="rId3">
            <a:alphaModFix/>
          </a:blip>
          <a:stretch>
            <a:fillRect/>
          </a:stretch>
        </p:blipFill>
        <p:spPr>
          <a:xfrm>
            <a:off x="5554675" y="1158775"/>
            <a:ext cx="3034407" cy="3444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1"/>
          <p:cNvSpPr txBox="1"/>
          <p:nvPr>
            <p:ph type="title"/>
          </p:nvPr>
        </p:nvSpPr>
        <p:spPr>
          <a:xfrm>
            <a:off x="275225" y="392575"/>
            <a:ext cx="5492400" cy="76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800"/>
              <a:t>Results from Initial Program Launch</a:t>
            </a:r>
            <a:endParaRPr sz="2800"/>
          </a:p>
        </p:txBody>
      </p:sp>
      <p:sp>
        <p:nvSpPr>
          <p:cNvPr id="255" name="Google Shape;255;p21"/>
          <p:cNvSpPr txBox="1"/>
          <p:nvPr>
            <p:ph idx="1" type="body"/>
          </p:nvPr>
        </p:nvSpPr>
        <p:spPr>
          <a:xfrm>
            <a:off x="791825" y="2216876"/>
            <a:ext cx="2804100" cy="18474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lang="en" sz="2200">
                <a:latin typeface="Roboto Condensed"/>
                <a:ea typeface="Roboto Condensed"/>
                <a:cs typeface="Roboto Condensed"/>
                <a:sym typeface="Roboto Condensed"/>
              </a:rPr>
              <a:t>32 volunteers and 135 students participated in Spring 2023.</a:t>
            </a:r>
            <a:endParaRPr sz="2200">
              <a:latin typeface="Roboto Condensed"/>
              <a:ea typeface="Roboto Condensed"/>
              <a:cs typeface="Roboto Condensed"/>
              <a:sym typeface="Roboto Condensed"/>
            </a:endParaRPr>
          </a:p>
          <a:p>
            <a:pPr indent="0" lvl="0" marL="0" rtl="0" algn="ctr">
              <a:spcBef>
                <a:spcPts val="1000"/>
              </a:spcBef>
              <a:spcAft>
                <a:spcPts val="0"/>
              </a:spcAft>
              <a:buNone/>
            </a:pPr>
            <a:r>
              <a:t/>
            </a:r>
            <a:endParaRPr sz="2200">
              <a:latin typeface="Roboto Condensed"/>
              <a:ea typeface="Roboto Condensed"/>
              <a:cs typeface="Roboto Condensed"/>
              <a:sym typeface="Roboto Condensed"/>
            </a:endParaRPr>
          </a:p>
          <a:p>
            <a:pPr indent="0" lvl="0" marL="0" rtl="0" algn="ctr">
              <a:spcBef>
                <a:spcPts val="1000"/>
              </a:spcBef>
              <a:spcAft>
                <a:spcPts val="0"/>
              </a:spcAft>
              <a:buNone/>
            </a:pPr>
            <a:r>
              <a:rPr lang="en" sz="2200">
                <a:latin typeface="Roboto Condensed"/>
                <a:ea typeface="Roboto Condensed"/>
                <a:cs typeface="Roboto Condensed"/>
                <a:sym typeface="Roboto Condensed"/>
              </a:rPr>
              <a:t>At the conclusion of the Spring launch, each student received a book to take home.</a:t>
            </a:r>
            <a:endParaRPr sz="2200">
              <a:latin typeface="Roboto Condensed"/>
              <a:ea typeface="Roboto Condensed"/>
              <a:cs typeface="Roboto Condensed"/>
              <a:sym typeface="Roboto Condensed"/>
            </a:endParaRPr>
          </a:p>
          <a:p>
            <a:pPr indent="0" lvl="0" marL="0" rtl="0" algn="ctr">
              <a:spcBef>
                <a:spcPts val="1000"/>
              </a:spcBef>
              <a:spcAft>
                <a:spcPts val="0"/>
              </a:spcAft>
              <a:buNone/>
            </a:pPr>
            <a:r>
              <a:t/>
            </a:r>
            <a:endParaRPr sz="1000">
              <a:solidFill>
                <a:srgbClr val="000000"/>
              </a:solidFill>
              <a:latin typeface="Arial"/>
              <a:ea typeface="Arial"/>
              <a:cs typeface="Arial"/>
              <a:sym typeface="Arial"/>
            </a:endParaRPr>
          </a:p>
        </p:txBody>
      </p:sp>
      <p:sp>
        <p:nvSpPr>
          <p:cNvPr id="256" name="Google Shape;256;p21"/>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57" name="Google Shape;257;p21"/>
          <p:cNvPicPr preferRelativeResize="0"/>
          <p:nvPr/>
        </p:nvPicPr>
        <p:blipFill>
          <a:blip r:embed="rId3">
            <a:alphaModFix/>
          </a:blip>
          <a:stretch>
            <a:fillRect/>
          </a:stretch>
        </p:blipFill>
        <p:spPr>
          <a:xfrm>
            <a:off x="4505625" y="1456025"/>
            <a:ext cx="2526824" cy="33691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2"/>
          <p:cNvSpPr txBox="1"/>
          <p:nvPr>
            <p:ph type="title"/>
          </p:nvPr>
        </p:nvSpPr>
        <p:spPr>
          <a:xfrm>
            <a:off x="140450" y="381350"/>
            <a:ext cx="5492400" cy="76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Feedback from Franklin CARES Volunteers</a:t>
            </a:r>
            <a:endParaRPr sz="2400"/>
          </a:p>
        </p:txBody>
      </p:sp>
      <p:sp>
        <p:nvSpPr>
          <p:cNvPr id="263" name="Google Shape;263;p22"/>
          <p:cNvSpPr txBox="1"/>
          <p:nvPr>
            <p:ph idx="1" type="body"/>
          </p:nvPr>
        </p:nvSpPr>
        <p:spPr>
          <a:xfrm>
            <a:off x="814275" y="1327350"/>
            <a:ext cx="7285200" cy="314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000000"/>
                </a:solidFill>
                <a:latin typeface="Roboto Condensed"/>
                <a:ea typeface="Roboto Condensed"/>
                <a:cs typeface="Roboto Condensed"/>
                <a:sym typeface="Roboto Condensed"/>
              </a:rPr>
              <a:t>“</a:t>
            </a:r>
            <a:r>
              <a:rPr lang="en" sz="1700">
                <a:solidFill>
                  <a:srgbClr val="000000"/>
                </a:solidFill>
                <a:latin typeface="Roboto Condensed"/>
                <a:ea typeface="Roboto Condensed"/>
                <a:cs typeface="Roboto Condensed"/>
                <a:sym typeface="Roboto Condensed"/>
              </a:rPr>
              <a:t>I believe the most positive takeaway I can share is this program is an opportunity for the children who are involved to meet and interact with adults who care and show kindness for them outside of their regular, daily circles. I can't speak for the children, but I know it is fun for me, and I can only hope it is for them as well.”</a:t>
            </a:r>
            <a:endParaRPr sz="1700">
              <a:solidFill>
                <a:srgbClr val="000000"/>
              </a:solidFill>
              <a:latin typeface="Roboto Condensed"/>
              <a:ea typeface="Roboto Condensed"/>
              <a:cs typeface="Roboto Condensed"/>
              <a:sym typeface="Roboto Condensed"/>
            </a:endParaRPr>
          </a:p>
          <a:p>
            <a:pPr indent="0" lvl="0" marL="0" rtl="0" algn="ctr">
              <a:spcBef>
                <a:spcPts val="0"/>
              </a:spcBef>
              <a:spcAft>
                <a:spcPts val="0"/>
              </a:spcAft>
              <a:buNone/>
            </a:pPr>
            <a:r>
              <a:t/>
            </a:r>
            <a:endParaRPr sz="1700">
              <a:solidFill>
                <a:srgbClr val="000000"/>
              </a:solidFill>
              <a:latin typeface="Roboto Condensed"/>
              <a:ea typeface="Roboto Condensed"/>
              <a:cs typeface="Roboto Condensed"/>
              <a:sym typeface="Roboto Condensed"/>
            </a:endParaRPr>
          </a:p>
          <a:p>
            <a:pPr indent="0" lvl="0" marL="0" rtl="0" algn="ctr">
              <a:spcBef>
                <a:spcPts val="0"/>
              </a:spcBef>
              <a:spcAft>
                <a:spcPts val="0"/>
              </a:spcAft>
              <a:buNone/>
            </a:pPr>
            <a:r>
              <a:rPr lang="en" sz="1700">
                <a:solidFill>
                  <a:srgbClr val="000000"/>
                </a:solidFill>
                <a:latin typeface="Roboto Condensed"/>
                <a:ea typeface="Roboto Condensed"/>
                <a:cs typeface="Roboto Condensed"/>
                <a:sym typeface="Roboto Condensed"/>
              </a:rPr>
              <a:t>“I'm so excited to be able to volunteer and share some time with the students; they are definitely happy to have that special time and I do hope others will volunteer. This is a much needed program and I look forward to continuing this in the next school year.”</a:t>
            </a:r>
            <a:endParaRPr sz="3100">
              <a:latin typeface="Roboto Condensed"/>
              <a:ea typeface="Roboto Condensed"/>
              <a:cs typeface="Roboto Condensed"/>
              <a:sym typeface="Roboto Condensed"/>
            </a:endParaRPr>
          </a:p>
        </p:txBody>
      </p:sp>
      <p:sp>
        <p:nvSpPr>
          <p:cNvPr id="264" name="Google Shape;264;p22"/>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3"/>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23"/>
          <p:cNvSpPr txBox="1"/>
          <p:nvPr/>
        </p:nvSpPr>
        <p:spPr>
          <a:xfrm>
            <a:off x="1293725" y="1138750"/>
            <a:ext cx="7041600" cy="312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Roboto Condensed"/>
                <a:ea typeface="Roboto Condensed"/>
                <a:cs typeface="Roboto Condensed"/>
                <a:sym typeface="Roboto Condensed"/>
              </a:rPr>
              <a:t>Franklin CARES will begin at all 8 FCS elementary schools in Fall 2023. Interest forms are now available and volunteer orientation sessions will take place in the next couple of weeks.  </a:t>
            </a:r>
            <a:endParaRPr sz="3000">
              <a:latin typeface="Roboto Condensed"/>
              <a:ea typeface="Roboto Condensed"/>
              <a:cs typeface="Roboto Condensed"/>
              <a:sym typeface="Roboto Condense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4"/>
          <p:cNvSpPr txBox="1"/>
          <p:nvPr>
            <p:ph idx="12" type="sldNum"/>
          </p:nvPr>
        </p:nvSpPr>
        <p:spPr>
          <a:xfrm>
            <a:off x="7618000" y="4636500"/>
            <a:ext cx="1487400" cy="315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6" name="Google Shape;276;p24"/>
          <p:cNvSpPr txBox="1"/>
          <p:nvPr/>
        </p:nvSpPr>
        <p:spPr>
          <a:xfrm>
            <a:off x="1430400" y="88700"/>
            <a:ext cx="7094700" cy="585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2"/>
              </a:buClr>
              <a:buSzPts val="3000"/>
              <a:buFont typeface="Raleway"/>
              <a:buNone/>
            </a:pPr>
            <a:r>
              <a:rPr b="1" lang="en" sz="2600">
                <a:solidFill>
                  <a:schemeClr val="dk2"/>
                </a:solidFill>
                <a:latin typeface="Roboto Condensed"/>
                <a:ea typeface="Roboto Condensed"/>
                <a:cs typeface="Roboto Condensed"/>
                <a:sym typeface="Roboto Condensed"/>
              </a:rPr>
              <a:t>24</a:t>
            </a:r>
            <a:endParaRPr sz="2600">
              <a:latin typeface="Roboto Condensed Light"/>
              <a:ea typeface="Roboto Condensed Light"/>
              <a:cs typeface="Roboto Condensed Light"/>
              <a:sym typeface="Roboto Condensed Light"/>
            </a:endParaRPr>
          </a:p>
        </p:txBody>
      </p:sp>
      <p:sp>
        <p:nvSpPr>
          <p:cNvPr id="277" name="Google Shape;277;p24"/>
          <p:cNvSpPr txBox="1"/>
          <p:nvPr/>
        </p:nvSpPr>
        <p:spPr>
          <a:xfrm>
            <a:off x="480750" y="846250"/>
            <a:ext cx="8182500" cy="4464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t/>
            </a:r>
            <a:endParaRPr b="1" i="1" sz="1700">
              <a:solidFill>
                <a:schemeClr val="dk1"/>
              </a:solidFill>
              <a:latin typeface="Lato"/>
              <a:ea typeface="Lato"/>
              <a:cs typeface="Lato"/>
              <a:sym typeface="Lato"/>
            </a:endParaRPr>
          </a:p>
        </p:txBody>
      </p:sp>
      <p:pic>
        <p:nvPicPr>
          <p:cNvPr id="278" name="Google Shape;278;p24"/>
          <p:cNvPicPr preferRelativeResize="0"/>
          <p:nvPr/>
        </p:nvPicPr>
        <p:blipFill>
          <a:blip r:embed="rId3">
            <a:alphaModFix/>
          </a:blip>
          <a:stretch>
            <a:fillRect/>
          </a:stretch>
        </p:blipFill>
        <p:spPr>
          <a:xfrm>
            <a:off x="8077200" y="0"/>
            <a:ext cx="1066800" cy="619125"/>
          </a:xfrm>
          <a:prstGeom prst="rect">
            <a:avLst/>
          </a:prstGeom>
          <a:noFill/>
          <a:ln>
            <a:noFill/>
          </a:ln>
        </p:spPr>
      </p:pic>
      <p:sp>
        <p:nvSpPr>
          <p:cNvPr id="279" name="Google Shape;279;p24"/>
          <p:cNvSpPr txBox="1"/>
          <p:nvPr/>
        </p:nvSpPr>
        <p:spPr>
          <a:xfrm>
            <a:off x="2018850" y="1925250"/>
            <a:ext cx="53145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200">
                <a:latin typeface="Roboto Condensed"/>
                <a:ea typeface="Roboto Condensed"/>
                <a:cs typeface="Roboto Condensed"/>
                <a:sym typeface="Roboto Condensed"/>
              </a:rPr>
              <a:t>Questions?</a:t>
            </a:r>
            <a:endParaRPr b="1" sz="7200">
              <a:latin typeface="Roboto Condensed"/>
              <a:ea typeface="Roboto Condensed"/>
              <a:cs typeface="Roboto Condensed"/>
              <a:sym typeface="Roboto Condensed"/>
            </a:endParaRPr>
          </a:p>
        </p:txBody>
      </p:sp>
    </p:spTree>
  </p:cSld>
  <p:clrMapOvr>
    <a:masterClrMapping/>
  </p:clrMapOvr>
</p:sld>
</file>

<file path=ppt/theme/theme1.xml><?xml version="1.0" encoding="utf-8"?>
<a:theme xmlns:a="http://schemas.openxmlformats.org/drawingml/2006/main" xmlns:r="http://schemas.openxmlformats.org/officeDocument/2006/relationships" name="Salerio template">
  <a:themeElements>
    <a:clrScheme name="Custom 347">
      <a:dk1>
        <a:srgbClr val="263248"/>
      </a:dk1>
      <a:lt1>
        <a:srgbClr val="FFFFFF"/>
      </a:lt1>
      <a:dk2>
        <a:srgbClr val="434343"/>
      </a:dk2>
      <a:lt2>
        <a:srgbClr val="E0E4E9"/>
      </a:lt2>
      <a:accent1>
        <a:srgbClr val="737373"/>
      </a:accent1>
      <a:accent2>
        <a:srgbClr val="1B75BC"/>
      </a:accent2>
      <a:accent3>
        <a:srgbClr val="92A8C8"/>
      </a:accent3>
      <a:accent4>
        <a:srgbClr val="213664"/>
      </a:accent4>
      <a:accent5>
        <a:srgbClr val="F15A29"/>
      </a:accent5>
      <a:accent6>
        <a:srgbClr val="00AEEF"/>
      </a:accent6>
      <a:hlink>
        <a:srgbClr val="3F537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